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436" r:id="rId2"/>
    <p:sldId id="564" r:id="rId3"/>
    <p:sldId id="258" r:id="rId4"/>
    <p:sldId id="352" r:id="rId5"/>
    <p:sldId id="522" r:id="rId6"/>
    <p:sldId id="485" r:id="rId7"/>
    <p:sldId id="520" r:id="rId8"/>
    <p:sldId id="521" r:id="rId9"/>
    <p:sldId id="519" r:id="rId10"/>
    <p:sldId id="447" r:id="rId11"/>
    <p:sldId id="455" r:id="rId12"/>
    <p:sldId id="486" r:id="rId13"/>
    <p:sldId id="487" r:id="rId14"/>
    <p:sldId id="489" r:id="rId15"/>
    <p:sldId id="488" r:id="rId16"/>
    <p:sldId id="526" r:id="rId17"/>
    <p:sldId id="527" r:id="rId18"/>
    <p:sldId id="456" r:id="rId19"/>
    <p:sldId id="563" r:id="rId20"/>
    <p:sldId id="491" r:id="rId21"/>
    <p:sldId id="493" r:id="rId22"/>
    <p:sldId id="494" r:id="rId23"/>
    <p:sldId id="495" r:id="rId24"/>
    <p:sldId id="498" r:id="rId25"/>
    <p:sldId id="528" r:id="rId26"/>
    <p:sldId id="562" r:id="rId27"/>
    <p:sldId id="500" r:id="rId28"/>
    <p:sldId id="465" r:id="rId29"/>
    <p:sldId id="499" r:id="rId30"/>
    <p:sldId id="507" r:id="rId31"/>
    <p:sldId id="508" r:id="rId32"/>
    <p:sldId id="509" r:id="rId33"/>
    <p:sldId id="511" r:id="rId34"/>
    <p:sldId id="512" r:id="rId35"/>
    <p:sldId id="514" r:id="rId36"/>
    <p:sldId id="510" r:id="rId37"/>
    <p:sldId id="515" r:id="rId38"/>
    <p:sldId id="470" r:id="rId39"/>
    <p:sldId id="517" r:id="rId40"/>
    <p:sldId id="524" r:id="rId41"/>
    <p:sldId id="525" r:id="rId42"/>
    <p:sldId id="516" r:id="rId4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75BBE"/>
    <a:srgbClr val="1D8FE7"/>
    <a:srgbClr val="404040"/>
    <a:srgbClr val="EDEDED"/>
    <a:srgbClr val="0F5CA2"/>
    <a:srgbClr val="00B0F0"/>
    <a:srgbClr val="D9D9D9"/>
    <a:srgbClr val="262626"/>
    <a:srgbClr val="E6E6E6"/>
    <a:srgbClr val="43A8F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2" autoAdjust="0"/>
    <p:restoredTop sz="94125" autoAdjust="0"/>
  </p:normalViewPr>
  <p:slideViewPr>
    <p:cSldViewPr>
      <p:cViewPr varScale="1">
        <p:scale>
          <a:sx n="88" d="100"/>
          <a:sy n="88" d="100"/>
        </p:scale>
        <p:origin x="-1038" y="-102"/>
      </p:cViewPr>
      <p:guideLst>
        <p:guide orient="horz" pos="165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1672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FED8D-93CA-4E01-9EFD-9A89C695E82C}" type="datetimeFigureOut">
              <a:rPr lang="zh-CN" altLang="en-US" smtClean="0"/>
              <a:pPr/>
              <a:t>2018-03-12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19483-53E6-4C95-BD1C-81696DFB88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7575A-4DCA-4395-B7B1-2BD2E7876C99}" type="datetimeFigureOut">
              <a:rPr lang="zh-CN" altLang="en-US" smtClean="0"/>
              <a:pPr/>
              <a:t>2018-03-12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8A528-269B-4E92-8039-0ED76B3403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8A528-269B-4E92-8039-0ED76B3403E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8A528-269B-4E92-8039-0ED76B3403E9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8A528-269B-4E92-8039-0ED76B3403E9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8A528-269B-4E92-8039-0ED76B3403E9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8A528-269B-4E92-8039-0ED76B3403E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18604316213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8A528-269B-4E92-8039-0ED76B3403E9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18604316213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18604316213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18604316213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AD9AB-7BC7-4DA9-9854-DD6CF3690261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8A528-269B-4E92-8039-0ED76B3403E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8A528-269B-4E92-8039-0ED76B3403E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8A528-269B-4E92-8039-0ED76B3403E9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8A528-269B-4E92-8039-0ED76B3403E9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8A528-269B-4E92-8039-0ED76B3403E9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8A528-269B-4E92-8039-0ED76B3403E9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>
            <a:spLocks noChangeAspect="1"/>
          </p:cNvSpPr>
          <p:nvPr userDrawn="1"/>
        </p:nvSpPr>
        <p:spPr>
          <a:xfrm>
            <a:off x="269528" y="285502"/>
            <a:ext cx="360000" cy="360000"/>
          </a:xfrm>
          <a:prstGeom prst="ellipse">
            <a:avLst/>
          </a:prstGeom>
          <a:solidFill>
            <a:srgbClr val="175BBE"/>
          </a:solidFill>
          <a:ln w="76200">
            <a:noFill/>
          </a:ln>
          <a:effectLst>
            <a:outerShdw blurRad="1270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9" name="椭圆 8"/>
          <p:cNvSpPr>
            <a:spLocks noChangeAspect="1"/>
          </p:cNvSpPr>
          <p:nvPr userDrawn="1"/>
        </p:nvSpPr>
        <p:spPr>
          <a:xfrm>
            <a:off x="323528" y="339502"/>
            <a:ext cx="252000" cy="25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>
            <a:noFill/>
          </a:ln>
          <a:effectLst>
            <a:outerShdw blurRad="190500" sx="105000" sy="105000" algn="ctr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椭圆 118"/>
          <p:cNvSpPr/>
          <p:nvPr userDrawn="1"/>
        </p:nvSpPr>
        <p:spPr>
          <a:xfrm>
            <a:off x="2555776" y="206769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0" name="椭圆 119"/>
          <p:cNvSpPr/>
          <p:nvPr userDrawn="1"/>
        </p:nvSpPr>
        <p:spPr>
          <a:xfrm>
            <a:off x="3779912" y="3075806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1" name="椭圆 120"/>
          <p:cNvSpPr/>
          <p:nvPr userDrawn="1"/>
        </p:nvSpPr>
        <p:spPr>
          <a:xfrm>
            <a:off x="4860032" y="1563638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2" name="椭圆 121"/>
          <p:cNvSpPr/>
          <p:nvPr userDrawn="1"/>
        </p:nvSpPr>
        <p:spPr>
          <a:xfrm>
            <a:off x="2771800" y="3939902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3" name="椭圆 122"/>
          <p:cNvSpPr/>
          <p:nvPr userDrawn="1"/>
        </p:nvSpPr>
        <p:spPr>
          <a:xfrm>
            <a:off x="7164288" y="987573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4" name="椭圆 123"/>
          <p:cNvSpPr/>
          <p:nvPr userDrawn="1"/>
        </p:nvSpPr>
        <p:spPr>
          <a:xfrm>
            <a:off x="6732240" y="3039806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5" name="椭圆 124"/>
          <p:cNvSpPr/>
          <p:nvPr userDrawn="1"/>
        </p:nvSpPr>
        <p:spPr>
          <a:xfrm>
            <a:off x="4880033" y="2571750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6" name="椭圆 125"/>
          <p:cNvSpPr/>
          <p:nvPr userDrawn="1"/>
        </p:nvSpPr>
        <p:spPr>
          <a:xfrm>
            <a:off x="3059832" y="843557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7" name="椭圆 126"/>
          <p:cNvSpPr/>
          <p:nvPr userDrawn="1"/>
        </p:nvSpPr>
        <p:spPr>
          <a:xfrm>
            <a:off x="1835696" y="2610338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8" name="椭圆 127"/>
          <p:cNvSpPr/>
          <p:nvPr userDrawn="1"/>
        </p:nvSpPr>
        <p:spPr>
          <a:xfrm>
            <a:off x="3995936" y="2110350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9" name="椭圆 128"/>
          <p:cNvSpPr/>
          <p:nvPr userDrawn="1"/>
        </p:nvSpPr>
        <p:spPr>
          <a:xfrm>
            <a:off x="6084168" y="1419621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0" name="椭圆 129"/>
          <p:cNvSpPr/>
          <p:nvPr userDrawn="1"/>
        </p:nvSpPr>
        <p:spPr>
          <a:xfrm>
            <a:off x="1547664" y="1851670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1" name="椭圆 130"/>
          <p:cNvSpPr/>
          <p:nvPr userDrawn="1"/>
        </p:nvSpPr>
        <p:spPr>
          <a:xfrm>
            <a:off x="5724128" y="2628338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2" name="椭圆 131"/>
          <p:cNvSpPr/>
          <p:nvPr userDrawn="1"/>
        </p:nvSpPr>
        <p:spPr>
          <a:xfrm>
            <a:off x="6372200" y="555525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3" name="椭圆 132"/>
          <p:cNvSpPr/>
          <p:nvPr userDrawn="1"/>
        </p:nvSpPr>
        <p:spPr>
          <a:xfrm>
            <a:off x="4916033" y="4227935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4" name="椭圆 133"/>
          <p:cNvSpPr/>
          <p:nvPr userDrawn="1"/>
        </p:nvSpPr>
        <p:spPr>
          <a:xfrm>
            <a:off x="4037054" y="267493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5" name="椭圆 134"/>
          <p:cNvSpPr/>
          <p:nvPr userDrawn="1"/>
        </p:nvSpPr>
        <p:spPr>
          <a:xfrm>
            <a:off x="6876256" y="3795887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6" name="椭圆 135"/>
          <p:cNvSpPr/>
          <p:nvPr userDrawn="1"/>
        </p:nvSpPr>
        <p:spPr>
          <a:xfrm>
            <a:off x="7884368" y="204969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7" name="椭圆 136"/>
          <p:cNvSpPr/>
          <p:nvPr userDrawn="1"/>
        </p:nvSpPr>
        <p:spPr>
          <a:xfrm>
            <a:off x="1331640" y="3759887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8" name="椭圆 137"/>
          <p:cNvSpPr/>
          <p:nvPr userDrawn="1"/>
        </p:nvSpPr>
        <p:spPr>
          <a:xfrm>
            <a:off x="1913864" y="2665876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9" name="椭圆 138"/>
          <p:cNvSpPr/>
          <p:nvPr userDrawn="1"/>
        </p:nvSpPr>
        <p:spPr>
          <a:xfrm>
            <a:off x="3563888" y="144973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0" name="椭圆 139"/>
          <p:cNvSpPr/>
          <p:nvPr userDrawn="1"/>
        </p:nvSpPr>
        <p:spPr>
          <a:xfrm>
            <a:off x="948192" y="1192931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1" name="椭圆 140"/>
          <p:cNvSpPr/>
          <p:nvPr userDrawn="1"/>
        </p:nvSpPr>
        <p:spPr>
          <a:xfrm>
            <a:off x="1691680" y="573922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2" name="椭圆 141"/>
          <p:cNvSpPr/>
          <p:nvPr userDrawn="1"/>
        </p:nvSpPr>
        <p:spPr>
          <a:xfrm>
            <a:off x="3562631" y="4155926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3" name="椭圆 142"/>
          <p:cNvSpPr/>
          <p:nvPr userDrawn="1"/>
        </p:nvSpPr>
        <p:spPr>
          <a:xfrm>
            <a:off x="611560" y="3579863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4" name="椭圆 143"/>
          <p:cNvSpPr/>
          <p:nvPr userDrawn="1"/>
        </p:nvSpPr>
        <p:spPr>
          <a:xfrm>
            <a:off x="8244408" y="146773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5" name="椭圆 144"/>
          <p:cNvSpPr/>
          <p:nvPr userDrawn="1"/>
        </p:nvSpPr>
        <p:spPr>
          <a:xfrm>
            <a:off x="7740352" y="610319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6" name="椭圆 145"/>
          <p:cNvSpPr/>
          <p:nvPr userDrawn="1"/>
        </p:nvSpPr>
        <p:spPr>
          <a:xfrm>
            <a:off x="2051720" y="4803999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7" name="椭圆 146"/>
          <p:cNvSpPr/>
          <p:nvPr userDrawn="1"/>
        </p:nvSpPr>
        <p:spPr>
          <a:xfrm>
            <a:off x="179512" y="2535750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8" name="椭圆 147"/>
          <p:cNvSpPr/>
          <p:nvPr userDrawn="1"/>
        </p:nvSpPr>
        <p:spPr>
          <a:xfrm>
            <a:off x="6320011" y="1470959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9" name="椭圆 148"/>
          <p:cNvSpPr/>
          <p:nvPr userDrawn="1"/>
        </p:nvSpPr>
        <p:spPr>
          <a:xfrm>
            <a:off x="7913125" y="4121465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0" name="椭圆 149"/>
          <p:cNvSpPr/>
          <p:nvPr userDrawn="1"/>
        </p:nvSpPr>
        <p:spPr>
          <a:xfrm>
            <a:off x="5076056" y="354041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1" name="椭圆 150"/>
          <p:cNvSpPr/>
          <p:nvPr userDrawn="1"/>
        </p:nvSpPr>
        <p:spPr>
          <a:xfrm>
            <a:off x="7200288" y="2651762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2" name="椭圆 151"/>
          <p:cNvSpPr/>
          <p:nvPr userDrawn="1"/>
        </p:nvSpPr>
        <p:spPr>
          <a:xfrm>
            <a:off x="4952033" y="242773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3" name="椭圆 152"/>
          <p:cNvSpPr/>
          <p:nvPr userDrawn="1"/>
        </p:nvSpPr>
        <p:spPr>
          <a:xfrm>
            <a:off x="6588224" y="1815670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4" name="椭圆 153"/>
          <p:cNvSpPr/>
          <p:nvPr userDrawn="1"/>
        </p:nvSpPr>
        <p:spPr>
          <a:xfrm>
            <a:off x="2411760" y="239173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5" name="椭圆 154"/>
          <p:cNvSpPr/>
          <p:nvPr userDrawn="1"/>
        </p:nvSpPr>
        <p:spPr>
          <a:xfrm>
            <a:off x="5104433" y="258013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6" name="椭圆 155"/>
          <p:cNvSpPr/>
          <p:nvPr userDrawn="1"/>
        </p:nvSpPr>
        <p:spPr>
          <a:xfrm>
            <a:off x="4572000" y="150373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7" name="椭圆 156"/>
          <p:cNvSpPr/>
          <p:nvPr userDrawn="1"/>
        </p:nvSpPr>
        <p:spPr>
          <a:xfrm>
            <a:off x="2771883" y="3111806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8" name="椭圆 157"/>
          <p:cNvSpPr/>
          <p:nvPr userDrawn="1"/>
        </p:nvSpPr>
        <p:spPr>
          <a:xfrm>
            <a:off x="7197221" y="1707653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9" name="椭圆 158"/>
          <p:cNvSpPr/>
          <p:nvPr userDrawn="1"/>
        </p:nvSpPr>
        <p:spPr>
          <a:xfrm>
            <a:off x="2555776" y="1210931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0" name="椭圆 159"/>
          <p:cNvSpPr/>
          <p:nvPr userDrawn="1"/>
        </p:nvSpPr>
        <p:spPr>
          <a:xfrm>
            <a:off x="467544" y="4139465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1" name="椭圆 160"/>
          <p:cNvSpPr/>
          <p:nvPr userDrawn="1"/>
        </p:nvSpPr>
        <p:spPr>
          <a:xfrm>
            <a:off x="2087720" y="807557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2" name="椭圆 161"/>
          <p:cNvSpPr/>
          <p:nvPr userDrawn="1"/>
        </p:nvSpPr>
        <p:spPr>
          <a:xfrm>
            <a:off x="4355976" y="3903902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3" name="椭圆 162"/>
          <p:cNvSpPr/>
          <p:nvPr userDrawn="1"/>
        </p:nvSpPr>
        <p:spPr>
          <a:xfrm>
            <a:off x="4000087" y="3291830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4" name="椭圆 163"/>
          <p:cNvSpPr/>
          <p:nvPr userDrawn="1"/>
        </p:nvSpPr>
        <p:spPr>
          <a:xfrm>
            <a:off x="3347863" y="237373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5" name="椭圆 164"/>
          <p:cNvSpPr/>
          <p:nvPr userDrawn="1"/>
        </p:nvSpPr>
        <p:spPr>
          <a:xfrm>
            <a:off x="5038039" y="591525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6" name="椭圆 165"/>
          <p:cNvSpPr/>
          <p:nvPr userDrawn="1"/>
        </p:nvSpPr>
        <p:spPr>
          <a:xfrm>
            <a:off x="7282946" y="244573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7" name="椭圆 166"/>
          <p:cNvSpPr/>
          <p:nvPr userDrawn="1"/>
        </p:nvSpPr>
        <p:spPr>
          <a:xfrm>
            <a:off x="6035576" y="4587975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8" name="椭圆 167"/>
          <p:cNvSpPr/>
          <p:nvPr userDrawn="1"/>
        </p:nvSpPr>
        <p:spPr>
          <a:xfrm>
            <a:off x="7783860" y="3586146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9" name="椭圆 168"/>
          <p:cNvSpPr/>
          <p:nvPr userDrawn="1"/>
        </p:nvSpPr>
        <p:spPr>
          <a:xfrm>
            <a:off x="6866119" y="4551975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0" name="椭圆 169"/>
          <p:cNvSpPr/>
          <p:nvPr userDrawn="1"/>
        </p:nvSpPr>
        <p:spPr>
          <a:xfrm>
            <a:off x="8388424" y="2340496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1" name="椭圆 170"/>
          <p:cNvSpPr/>
          <p:nvPr userDrawn="1"/>
        </p:nvSpPr>
        <p:spPr>
          <a:xfrm>
            <a:off x="4211960" y="4571232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2" name="椭圆 171"/>
          <p:cNvSpPr/>
          <p:nvPr userDrawn="1"/>
        </p:nvSpPr>
        <p:spPr>
          <a:xfrm>
            <a:off x="647560" y="483517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3" name="椭圆 172"/>
          <p:cNvSpPr/>
          <p:nvPr userDrawn="1"/>
        </p:nvSpPr>
        <p:spPr>
          <a:xfrm>
            <a:off x="665560" y="1807402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4" name="椭圆 173"/>
          <p:cNvSpPr/>
          <p:nvPr userDrawn="1"/>
        </p:nvSpPr>
        <p:spPr>
          <a:xfrm>
            <a:off x="2392917" y="231493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5" name="椭圆 174"/>
          <p:cNvSpPr/>
          <p:nvPr userDrawn="1"/>
        </p:nvSpPr>
        <p:spPr>
          <a:xfrm>
            <a:off x="4177217" y="4844398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6" name="椭圆 175"/>
          <p:cNvSpPr/>
          <p:nvPr userDrawn="1"/>
        </p:nvSpPr>
        <p:spPr>
          <a:xfrm>
            <a:off x="7330778" y="4659983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7" name="椭圆 176"/>
          <p:cNvSpPr/>
          <p:nvPr userDrawn="1"/>
        </p:nvSpPr>
        <p:spPr>
          <a:xfrm>
            <a:off x="5094056" y="285493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8" name="椭圆 177"/>
          <p:cNvSpPr/>
          <p:nvPr userDrawn="1"/>
        </p:nvSpPr>
        <p:spPr>
          <a:xfrm>
            <a:off x="5436096" y="1131597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9" name="椭圆 178"/>
          <p:cNvSpPr/>
          <p:nvPr userDrawn="1"/>
        </p:nvSpPr>
        <p:spPr>
          <a:xfrm>
            <a:off x="1043608" y="4631400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0" name="椭圆 179"/>
          <p:cNvSpPr/>
          <p:nvPr userDrawn="1"/>
        </p:nvSpPr>
        <p:spPr>
          <a:xfrm>
            <a:off x="624914" y="4535232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1" name="椭圆 180"/>
          <p:cNvSpPr/>
          <p:nvPr userDrawn="1"/>
        </p:nvSpPr>
        <p:spPr>
          <a:xfrm>
            <a:off x="1939504" y="3910096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2" name="椭圆 181"/>
          <p:cNvSpPr/>
          <p:nvPr userDrawn="1"/>
        </p:nvSpPr>
        <p:spPr>
          <a:xfrm>
            <a:off x="3995936" y="1005573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3" name="椭圆 182"/>
          <p:cNvSpPr/>
          <p:nvPr userDrawn="1"/>
        </p:nvSpPr>
        <p:spPr>
          <a:xfrm>
            <a:off x="1547664" y="1114473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4" name="椭圆 183"/>
          <p:cNvSpPr/>
          <p:nvPr userDrawn="1"/>
        </p:nvSpPr>
        <p:spPr>
          <a:xfrm>
            <a:off x="2921047" y="4560577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5" name="椭圆 184"/>
          <p:cNvSpPr/>
          <p:nvPr userDrawn="1"/>
        </p:nvSpPr>
        <p:spPr>
          <a:xfrm>
            <a:off x="1187624" y="2931790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6" name="椭圆 185"/>
          <p:cNvSpPr/>
          <p:nvPr userDrawn="1"/>
        </p:nvSpPr>
        <p:spPr>
          <a:xfrm>
            <a:off x="431544" y="1203597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7" name="椭圆 186"/>
          <p:cNvSpPr/>
          <p:nvPr userDrawn="1"/>
        </p:nvSpPr>
        <p:spPr>
          <a:xfrm>
            <a:off x="4355976" y="2691375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8" name="椭圆 187"/>
          <p:cNvSpPr/>
          <p:nvPr userDrawn="1"/>
        </p:nvSpPr>
        <p:spPr>
          <a:xfrm>
            <a:off x="3203848" y="208569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9" name="椭圆 188"/>
          <p:cNvSpPr/>
          <p:nvPr userDrawn="1"/>
        </p:nvSpPr>
        <p:spPr>
          <a:xfrm>
            <a:off x="5940152" y="3615938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0" name="椭圆 189"/>
          <p:cNvSpPr/>
          <p:nvPr userDrawn="1"/>
        </p:nvSpPr>
        <p:spPr>
          <a:xfrm>
            <a:off x="6137572" y="2014355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1" name="椭圆 190"/>
          <p:cNvSpPr/>
          <p:nvPr userDrawn="1"/>
        </p:nvSpPr>
        <p:spPr>
          <a:xfrm>
            <a:off x="5492336" y="1975225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2" name="椭圆 191"/>
          <p:cNvSpPr/>
          <p:nvPr userDrawn="1"/>
        </p:nvSpPr>
        <p:spPr>
          <a:xfrm>
            <a:off x="8352424" y="80250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3" name="椭圆 192"/>
          <p:cNvSpPr/>
          <p:nvPr userDrawn="1"/>
        </p:nvSpPr>
        <p:spPr>
          <a:xfrm>
            <a:off x="8424424" y="3957902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4" name="椭圆 193"/>
          <p:cNvSpPr/>
          <p:nvPr userDrawn="1"/>
        </p:nvSpPr>
        <p:spPr>
          <a:xfrm>
            <a:off x="8203623" y="3122239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5" name="椭圆 194"/>
          <p:cNvSpPr/>
          <p:nvPr userDrawn="1"/>
        </p:nvSpPr>
        <p:spPr>
          <a:xfrm>
            <a:off x="5492336" y="4784240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6" name="椭圆 195"/>
          <p:cNvSpPr/>
          <p:nvPr userDrawn="1"/>
        </p:nvSpPr>
        <p:spPr>
          <a:xfrm>
            <a:off x="6390200" y="5075409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7" name="椭圆 196"/>
          <p:cNvSpPr/>
          <p:nvPr userDrawn="1"/>
        </p:nvSpPr>
        <p:spPr>
          <a:xfrm>
            <a:off x="3077832" y="4881304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8" name="椭圆 197"/>
          <p:cNvSpPr/>
          <p:nvPr userDrawn="1"/>
        </p:nvSpPr>
        <p:spPr>
          <a:xfrm>
            <a:off x="3524652" y="3572600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9" name="椭圆 198"/>
          <p:cNvSpPr/>
          <p:nvPr userDrawn="1"/>
        </p:nvSpPr>
        <p:spPr>
          <a:xfrm>
            <a:off x="8460424" y="221262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0" name="椭圆 199"/>
          <p:cNvSpPr/>
          <p:nvPr userDrawn="1"/>
        </p:nvSpPr>
        <p:spPr>
          <a:xfrm>
            <a:off x="8892480" y="3165779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1" name="椭圆 200"/>
          <p:cNvSpPr/>
          <p:nvPr userDrawn="1"/>
        </p:nvSpPr>
        <p:spPr>
          <a:xfrm>
            <a:off x="8496424" y="4820240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2" name="椭圆 201"/>
          <p:cNvSpPr/>
          <p:nvPr userDrawn="1"/>
        </p:nvSpPr>
        <p:spPr>
          <a:xfrm>
            <a:off x="8928172" y="1049342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3" name="椭圆 202"/>
          <p:cNvSpPr/>
          <p:nvPr userDrawn="1"/>
        </p:nvSpPr>
        <p:spPr>
          <a:xfrm>
            <a:off x="7979615" y="3091193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4" name="椭圆 203"/>
          <p:cNvSpPr/>
          <p:nvPr userDrawn="1"/>
        </p:nvSpPr>
        <p:spPr>
          <a:xfrm>
            <a:off x="1700064" y="2004070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5" name="椭圆 204"/>
          <p:cNvSpPr/>
          <p:nvPr userDrawn="1"/>
        </p:nvSpPr>
        <p:spPr>
          <a:xfrm>
            <a:off x="5292079" y="1871519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6" name="椭圆 205"/>
          <p:cNvSpPr/>
          <p:nvPr userDrawn="1"/>
        </p:nvSpPr>
        <p:spPr>
          <a:xfrm>
            <a:off x="1859096" y="4227935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7" name="椭圆 206"/>
          <p:cNvSpPr/>
          <p:nvPr userDrawn="1"/>
        </p:nvSpPr>
        <p:spPr>
          <a:xfrm>
            <a:off x="702415" y="462256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8" name="椭圆 207"/>
          <p:cNvSpPr/>
          <p:nvPr userDrawn="1"/>
        </p:nvSpPr>
        <p:spPr>
          <a:xfrm>
            <a:off x="217274" y="180273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09" name="椭圆 208"/>
          <p:cNvSpPr/>
          <p:nvPr userDrawn="1"/>
        </p:nvSpPr>
        <p:spPr>
          <a:xfrm>
            <a:off x="6426200" y="2510550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0" name="椭圆 209"/>
          <p:cNvSpPr/>
          <p:nvPr userDrawn="1"/>
        </p:nvSpPr>
        <p:spPr>
          <a:xfrm>
            <a:off x="7202621" y="254893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1" name="椭圆 210"/>
          <p:cNvSpPr/>
          <p:nvPr userDrawn="1"/>
        </p:nvSpPr>
        <p:spPr>
          <a:xfrm>
            <a:off x="5914952" y="167673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2" name="椭圆 211"/>
          <p:cNvSpPr/>
          <p:nvPr userDrawn="1"/>
        </p:nvSpPr>
        <p:spPr>
          <a:xfrm>
            <a:off x="6707040" y="962373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3" name="椭圆 212"/>
          <p:cNvSpPr/>
          <p:nvPr userDrawn="1"/>
        </p:nvSpPr>
        <p:spPr>
          <a:xfrm>
            <a:off x="6173572" y="3302630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4" name="椭圆 213"/>
          <p:cNvSpPr/>
          <p:nvPr userDrawn="1"/>
        </p:nvSpPr>
        <p:spPr>
          <a:xfrm>
            <a:off x="3116475" y="87961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5" name="椭圆 214"/>
          <p:cNvSpPr/>
          <p:nvPr userDrawn="1"/>
        </p:nvSpPr>
        <p:spPr>
          <a:xfrm>
            <a:off x="7373674" y="323733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6" name="椭圆 215"/>
          <p:cNvSpPr/>
          <p:nvPr userDrawn="1"/>
        </p:nvSpPr>
        <p:spPr>
          <a:xfrm>
            <a:off x="8533091" y="156964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7" name="椭圆 216"/>
          <p:cNvSpPr/>
          <p:nvPr userDrawn="1"/>
        </p:nvSpPr>
        <p:spPr>
          <a:xfrm>
            <a:off x="7715152" y="1604708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8" name="椭圆 217"/>
          <p:cNvSpPr/>
          <p:nvPr userDrawn="1"/>
        </p:nvSpPr>
        <p:spPr>
          <a:xfrm>
            <a:off x="7758352" y="1538438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19" name="椭圆 218"/>
          <p:cNvSpPr/>
          <p:nvPr userDrawn="1"/>
        </p:nvSpPr>
        <p:spPr>
          <a:xfrm>
            <a:off x="8569468" y="2523150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0" name="椭圆 219"/>
          <p:cNvSpPr/>
          <p:nvPr userDrawn="1"/>
        </p:nvSpPr>
        <p:spPr>
          <a:xfrm>
            <a:off x="8700912" y="4371951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1" name="椭圆 220"/>
          <p:cNvSpPr/>
          <p:nvPr userDrawn="1"/>
        </p:nvSpPr>
        <p:spPr>
          <a:xfrm>
            <a:off x="8015615" y="4798939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2" name="椭圆 221"/>
          <p:cNvSpPr/>
          <p:nvPr userDrawn="1"/>
        </p:nvSpPr>
        <p:spPr>
          <a:xfrm>
            <a:off x="8870882" y="4510032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3" name="椭圆 222"/>
          <p:cNvSpPr/>
          <p:nvPr userDrawn="1"/>
        </p:nvSpPr>
        <p:spPr>
          <a:xfrm>
            <a:off x="2133401" y="3344339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4" name="椭圆 223"/>
          <p:cNvSpPr/>
          <p:nvPr userDrawn="1"/>
        </p:nvSpPr>
        <p:spPr>
          <a:xfrm>
            <a:off x="3754712" y="3122606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5" name="椭圆 224"/>
          <p:cNvSpPr/>
          <p:nvPr userDrawn="1"/>
        </p:nvSpPr>
        <p:spPr>
          <a:xfrm>
            <a:off x="8853312" y="4524351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6" name="椭圆 225"/>
          <p:cNvSpPr/>
          <p:nvPr userDrawn="1"/>
        </p:nvSpPr>
        <p:spPr>
          <a:xfrm>
            <a:off x="4942423" y="3003806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7" name="椭圆 226"/>
          <p:cNvSpPr/>
          <p:nvPr userDrawn="1"/>
        </p:nvSpPr>
        <p:spPr>
          <a:xfrm>
            <a:off x="3555431" y="2546550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8" name="椭圆 227"/>
          <p:cNvSpPr/>
          <p:nvPr userDrawn="1"/>
        </p:nvSpPr>
        <p:spPr>
          <a:xfrm>
            <a:off x="2398317" y="1160397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9" name="椭圆 228"/>
          <p:cNvSpPr/>
          <p:nvPr userDrawn="1"/>
        </p:nvSpPr>
        <p:spPr>
          <a:xfrm>
            <a:off x="922992" y="2730422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0" name="椭圆 229"/>
          <p:cNvSpPr/>
          <p:nvPr userDrawn="1"/>
        </p:nvSpPr>
        <p:spPr>
          <a:xfrm>
            <a:off x="5701495" y="4085465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1" name="椭圆 230"/>
          <p:cNvSpPr/>
          <p:nvPr userDrawn="1"/>
        </p:nvSpPr>
        <p:spPr>
          <a:xfrm>
            <a:off x="5559740" y="3957902"/>
            <a:ext cx="36000" cy="360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2" name="椭圆 231"/>
          <p:cNvSpPr/>
          <p:nvPr userDrawn="1"/>
        </p:nvSpPr>
        <p:spPr>
          <a:xfrm>
            <a:off x="7596336" y="2978606"/>
            <a:ext cx="25200" cy="25200"/>
          </a:xfrm>
          <a:prstGeom prst="ellipse">
            <a:avLst/>
          </a:prstGeom>
          <a:solidFill>
            <a:srgbClr val="175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233" name="图片 81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18237" y="3401718"/>
            <a:ext cx="297935" cy="32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图片 81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59273" y="1832960"/>
            <a:ext cx="297935" cy="32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图片 81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9037" y="2847300"/>
            <a:ext cx="297935" cy="32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图片 81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9037" y="1824389"/>
            <a:ext cx="297935" cy="32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图片 81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2825" y="1091179"/>
            <a:ext cx="297935" cy="323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3" presetID="10" presetClass="entr" presetSubtype="0" repeatCount="indefinite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repeatCount="indefinite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7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0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3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6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9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2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5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9" presetID="10" presetClass="entr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gan.ne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/>
          <p:cNvSpPr>
            <a:spLocks noChangeAspect="1"/>
          </p:cNvSpPr>
          <p:nvPr/>
        </p:nvSpPr>
        <p:spPr>
          <a:xfrm>
            <a:off x="1165805" y="1100633"/>
            <a:ext cx="216000" cy="216000"/>
          </a:xfrm>
          <a:prstGeom prst="ellipse">
            <a:avLst/>
          </a:prstGeom>
          <a:solidFill>
            <a:srgbClr val="1D8FE7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28" name="椭圆 27"/>
          <p:cNvSpPr>
            <a:spLocks noChangeAspect="1"/>
          </p:cNvSpPr>
          <p:nvPr/>
        </p:nvSpPr>
        <p:spPr>
          <a:xfrm>
            <a:off x="1390705" y="966576"/>
            <a:ext cx="108000" cy="108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42" name="椭圆 41"/>
          <p:cNvSpPr>
            <a:spLocks noChangeAspect="1"/>
          </p:cNvSpPr>
          <p:nvPr/>
        </p:nvSpPr>
        <p:spPr>
          <a:xfrm>
            <a:off x="2773524" y="2707324"/>
            <a:ext cx="360000" cy="360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36174" y="1462586"/>
            <a:ext cx="5184576" cy="8439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175BBE"/>
                </a:solidFill>
                <a:effectLst>
                  <a:outerShdw blurRad="635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方正正黑简体" panose="02000000000000000000" pitchFamily="2" charset="-122"/>
                <a:ea typeface="方正正黑简体" panose="02000000000000000000" pitchFamily="2" charset="-122"/>
              </a:rPr>
              <a:t>笔</a:t>
            </a:r>
            <a:r>
              <a:rPr lang="zh-CN" altLang="en-US" sz="4800" dirty="0" smtClean="0">
                <a:solidFill>
                  <a:srgbClr val="175BBE"/>
                </a:solidFill>
                <a:effectLst>
                  <a:outerShdw blurRad="635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方正正黑简体" panose="02000000000000000000" pitchFamily="2" charset="-122"/>
                <a:ea typeface="方正正黑简体" panose="02000000000000000000" pitchFamily="2" charset="-122"/>
              </a:rPr>
              <a:t>杆</a:t>
            </a:r>
            <a:r>
              <a:rPr lang="zh-CN" altLang="en-US" sz="4800" dirty="0" smtClean="0">
                <a:solidFill>
                  <a:srgbClr val="175BBE"/>
                </a:solidFill>
                <a:effectLst>
                  <a:outerShdw blurRad="635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方正正黑简体" panose="02000000000000000000" pitchFamily="2" charset="-122"/>
                <a:ea typeface="方正正黑简体" panose="02000000000000000000" pitchFamily="2" charset="-122"/>
              </a:rPr>
              <a:t>网</a:t>
            </a:r>
            <a:endParaRPr lang="zh-CN" altLang="en-US" sz="4800" dirty="0">
              <a:solidFill>
                <a:srgbClr val="175BBE"/>
              </a:solidFill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11" name="任意多边形 66"/>
          <p:cNvSpPr/>
          <p:nvPr/>
        </p:nvSpPr>
        <p:spPr>
          <a:xfrm rot="179326">
            <a:off x="-3687012" y="3436763"/>
            <a:ext cx="15615169" cy="1460643"/>
          </a:xfrm>
          <a:custGeom>
            <a:avLst/>
            <a:gdLst>
              <a:gd name="connsiteX0" fmla="*/ 0 w 11552838"/>
              <a:gd name="connsiteY0" fmla="*/ 368443 h 1460643"/>
              <a:gd name="connsiteX1" fmla="*/ 2400300 w 11552838"/>
              <a:gd name="connsiteY1" fmla="*/ 1130443 h 1460643"/>
              <a:gd name="connsiteX2" fmla="*/ 3911600 w 11552838"/>
              <a:gd name="connsiteY2" fmla="*/ 673243 h 1460643"/>
              <a:gd name="connsiteX3" fmla="*/ 6413500 w 11552838"/>
              <a:gd name="connsiteY3" fmla="*/ 1143143 h 1460643"/>
              <a:gd name="connsiteX4" fmla="*/ 8813800 w 11552838"/>
              <a:gd name="connsiteY4" fmla="*/ 143 h 1460643"/>
              <a:gd name="connsiteX5" fmla="*/ 11201400 w 11552838"/>
              <a:gd name="connsiteY5" fmla="*/ 1066943 h 1460643"/>
              <a:gd name="connsiteX6" fmla="*/ 11493500 w 11552838"/>
              <a:gd name="connsiteY6" fmla="*/ 1460643 h 146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2838" h="1460643">
                <a:moveTo>
                  <a:pt x="0" y="368443"/>
                </a:moveTo>
                <a:cubicBezTo>
                  <a:pt x="874183" y="724043"/>
                  <a:pt x="1748367" y="1079643"/>
                  <a:pt x="2400300" y="1130443"/>
                </a:cubicBezTo>
                <a:cubicBezTo>
                  <a:pt x="3052233" y="1181243"/>
                  <a:pt x="3242733" y="671126"/>
                  <a:pt x="3911600" y="673243"/>
                </a:cubicBezTo>
                <a:cubicBezTo>
                  <a:pt x="4580467" y="675360"/>
                  <a:pt x="5596467" y="1255326"/>
                  <a:pt x="6413500" y="1143143"/>
                </a:cubicBezTo>
                <a:cubicBezTo>
                  <a:pt x="7230533" y="1030960"/>
                  <a:pt x="8015817" y="12843"/>
                  <a:pt x="8813800" y="143"/>
                </a:cubicBezTo>
                <a:cubicBezTo>
                  <a:pt x="9611783" y="-12557"/>
                  <a:pt x="10754783" y="823526"/>
                  <a:pt x="11201400" y="1066943"/>
                </a:cubicBezTo>
                <a:cubicBezTo>
                  <a:pt x="11648017" y="1310360"/>
                  <a:pt x="11570758" y="1385501"/>
                  <a:pt x="11493500" y="1460643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67"/>
          <p:cNvSpPr/>
          <p:nvPr/>
        </p:nvSpPr>
        <p:spPr>
          <a:xfrm rot="179326">
            <a:off x="-5073070" y="3488782"/>
            <a:ext cx="15324640" cy="1460643"/>
          </a:xfrm>
          <a:custGeom>
            <a:avLst/>
            <a:gdLst>
              <a:gd name="connsiteX0" fmla="*/ 0 w 11552838"/>
              <a:gd name="connsiteY0" fmla="*/ 368443 h 1460643"/>
              <a:gd name="connsiteX1" fmla="*/ 2400300 w 11552838"/>
              <a:gd name="connsiteY1" fmla="*/ 1130443 h 1460643"/>
              <a:gd name="connsiteX2" fmla="*/ 3911600 w 11552838"/>
              <a:gd name="connsiteY2" fmla="*/ 673243 h 1460643"/>
              <a:gd name="connsiteX3" fmla="*/ 6413500 w 11552838"/>
              <a:gd name="connsiteY3" fmla="*/ 1143143 h 1460643"/>
              <a:gd name="connsiteX4" fmla="*/ 8813800 w 11552838"/>
              <a:gd name="connsiteY4" fmla="*/ 143 h 1460643"/>
              <a:gd name="connsiteX5" fmla="*/ 11201400 w 11552838"/>
              <a:gd name="connsiteY5" fmla="*/ 1066943 h 1460643"/>
              <a:gd name="connsiteX6" fmla="*/ 11493500 w 11552838"/>
              <a:gd name="connsiteY6" fmla="*/ 1460643 h 146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2838" h="1460643">
                <a:moveTo>
                  <a:pt x="0" y="368443"/>
                </a:moveTo>
                <a:cubicBezTo>
                  <a:pt x="874183" y="724043"/>
                  <a:pt x="1748367" y="1079643"/>
                  <a:pt x="2400300" y="1130443"/>
                </a:cubicBezTo>
                <a:cubicBezTo>
                  <a:pt x="3052233" y="1181243"/>
                  <a:pt x="3242733" y="671126"/>
                  <a:pt x="3911600" y="673243"/>
                </a:cubicBezTo>
                <a:cubicBezTo>
                  <a:pt x="4580467" y="675360"/>
                  <a:pt x="5596467" y="1255326"/>
                  <a:pt x="6413500" y="1143143"/>
                </a:cubicBezTo>
                <a:cubicBezTo>
                  <a:pt x="7230533" y="1030960"/>
                  <a:pt x="8015817" y="12843"/>
                  <a:pt x="8813800" y="143"/>
                </a:cubicBezTo>
                <a:cubicBezTo>
                  <a:pt x="9611783" y="-12557"/>
                  <a:pt x="10754783" y="823526"/>
                  <a:pt x="11201400" y="1066943"/>
                </a:cubicBezTo>
                <a:cubicBezTo>
                  <a:pt x="11648017" y="1310360"/>
                  <a:pt x="11570758" y="1385501"/>
                  <a:pt x="11493500" y="1460643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3388650" y="2733512"/>
            <a:ext cx="180000" cy="180000"/>
          </a:xfrm>
          <a:prstGeom prst="ellipse">
            <a:avLst/>
          </a:prstGeom>
          <a:solidFill>
            <a:srgbClr val="1D8FE7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27" name="椭圆 26"/>
          <p:cNvSpPr>
            <a:spLocks noChangeAspect="1"/>
          </p:cNvSpPr>
          <p:nvPr/>
        </p:nvSpPr>
        <p:spPr>
          <a:xfrm>
            <a:off x="874983" y="765211"/>
            <a:ext cx="216000" cy="216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35" name="椭圆 34"/>
          <p:cNvSpPr>
            <a:spLocks noChangeAspect="1"/>
          </p:cNvSpPr>
          <p:nvPr/>
        </p:nvSpPr>
        <p:spPr>
          <a:xfrm>
            <a:off x="651424" y="1147985"/>
            <a:ext cx="360000" cy="360000"/>
          </a:xfrm>
          <a:prstGeom prst="ellipse">
            <a:avLst/>
          </a:prstGeom>
          <a:solidFill>
            <a:srgbClr val="1D8FE7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37" name="椭圆 36"/>
          <p:cNvSpPr>
            <a:spLocks noChangeAspect="1"/>
          </p:cNvSpPr>
          <p:nvPr/>
        </p:nvSpPr>
        <p:spPr>
          <a:xfrm>
            <a:off x="1205097" y="571762"/>
            <a:ext cx="288000" cy="288000"/>
          </a:xfrm>
          <a:prstGeom prst="ellipse">
            <a:avLst/>
          </a:prstGeom>
          <a:solidFill>
            <a:srgbClr val="1D8FE7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39" name="椭圆 38"/>
          <p:cNvSpPr>
            <a:spLocks noChangeAspect="1"/>
          </p:cNvSpPr>
          <p:nvPr/>
        </p:nvSpPr>
        <p:spPr>
          <a:xfrm>
            <a:off x="3200886" y="2971221"/>
            <a:ext cx="288000" cy="288000"/>
          </a:xfrm>
          <a:prstGeom prst="ellipse">
            <a:avLst/>
          </a:prstGeom>
          <a:solidFill>
            <a:srgbClr val="1D8FE7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40" name="椭圆 39"/>
          <p:cNvSpPr>
            <a:spLocks noChangeAspect="1"/>
          </p:cNvSpPr>
          <p:nvPr/>
        </p:nvSpPr>
        <p:spPr>
          <a:xfrm>
            <a:off x="2934780" y="3198749"/>
            <a:ext cx="216000" cy="216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43" name="椭圆 42"/>
          <p:cNvSpPr>
            <a:spLocks noChangeAspect="1"/>
          </p:cNvSpPr>
          <p:nvPr/>
        </p:nvSpPr>
        <p:spPr>
          <a:xfrm>
            <a:off x="2727736" y="3275371"/>
            <a:ext cx="108000" cy="108000"/>
          </a:xfrm>
          <a:prstGeom prst="ellipse">
            <a:avLst/>
          </a:prstGeom>
          <a:solidFill>
            <a:srgbClr val="1D8FE7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44" name="TextBox 62"/>
          <p:cNvSpPr txBox="1"/>
          <p:nvPr/>
        </p:nvSpPr>
        <p:spPr>
          <a:xfrm>
            <a:off x="3694316" y="2461605"/>
            <a:ext cx="506869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404040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Gisha" panose="020B0502040204020203" pitchFamily="34" charset="-79"/>
              </a:rPr>
              <a:t> </a:t>
            </a:r>
            <a:r>
              <a:rPr lang="zh-CN" altLang="en-US" sz="2000" dirty="0" smtClean="0">
                <a:solidFill>
                  <a:srgbClr val="404040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Gisha" panose="020B0502040204020203" pitchFamily="34" charset="-79"/>
              </a:rPr>
              <a:t>一站式写作服务平台 </a:t>
            </a:r>
            <a:endParaRPr lang="zh-CN" altLang="en-US" sz="2000" dirty="0">
              <a:solidFill>
                <a:srgbClr val="404040"/>
              </a:solidFill>
              <a:latin typeface="方正正黑简体" panose="02000000000000000000" pitchFamily="2" charset="-122"/>
              <a:ea typeface="方正正黑简体" panose="02000000000000000000" pitchFamily="2" charset="-122"/>
              <a:cs typeface="Gisha" panose="020B0502040204020203" pitchFamily="34" charset="-79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15883" y="968892"/>
            <a:ext cx="2456820" cy="2494531"/>
            <a:chOff x="1015883" y="968892"/>
            <a:chExt cx="2456820" cy="2494531"/>
          </a:xfrm>
        </p:grpSpPr>
        <p:sp>
          <p:nvSpPr>
            <p:cNvPr id="18" name="任意多边形 81"/>
            <p:cNvSpPr/>
            <p:nvPr/>
          </p:nvSpPr>
          <p:spPr>
            <a:xfrm rot="2700000">
              <a:off x="1301651" y="1292371"/>
              <a:ext cx="2203444" cy="2138660"/>
            </a:xfrm>
            <a:custGeom>
              <a:avLst/>
              <a:gdLst>
                <a:gd name="connsiteX0" fmla="*/ 776171 w 2969868"/>
                <a:gd name="connsiteY0" fmla="*/ 0 h 1494000"/>
                <a:gd name="connsiteX1" fmla="*/ 2233868 w 2969868"/>
                <a:gd name="connsiteY1" fmla="*/ 0 h 1494000"/>
                <a:gd name="connsiteX2" fmla="*/ 2233867 w 2969868"/>
                <a:gd name="connsiteY2" fmla="*/ 1494000 h 1494000"/>
                <a:gd name="connsiteX3" fmla="*/ 0 w 2969868"/>
                <a:gd name="connsiteY3" fmla="*/ 1494000 h 1494000"/>
                <a:gd name="connsiteX4" fmla="*/ 0 w 2969868"/>
                <a:gd name="connsiteY4" fmla="*/ 1461258 h 1494000"/>
                <a:gd name="connsiteX5" fmla="*/ 776172 w 2969868"/>
                <a:gd name="connsiteY5" fmla="*/ 1461258 h 149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9868" h="1494000">
                  <a:moveTo>
                    <a:pt x="776171" y="0"/>
                  </a:moveTo>
                  <a:lnTo>
                    <a:pt x="2233868" y="0"/>
                  </a:lnTo>
                  <a:cubicBezTo>
                    <a:pt x="3232538" y="23721"/>
                    <a:pt x="3197712" y="1487845"/>
                    <a:pt x="2233867" y="1494000"/>
                  </a:cubicBezTo>
                  <a:lnTo>
                    <a:pt x="0" y="1494000"/>
                  </a:lnTo>
                  <a:lnTo>
                    <a:pt x="0" y="1461258"/>
                  </a:lnTo>
                  <a:lnTo>
                    <a:pt x="776172" y="1461258"/>
                  </a:lnTo>
                  <a:close/>
                </a:path>
              </a:pathLst>
            </a:custGeom>
            <a:gradFill>
              <a:gsLst>
                <a:gs pos="67000">
                  <a:schemeClr val="bg1">
                    <a:lumMod val="65000"/>
                    <a:alpha val="29000"/>
                  </a:schemeClr>
                </a:gs>
                <a:gs pos="0">
                  <a:schemeClr val="tx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015883" y="968892"/>
              <a:ext cx="2160001" cy="2159999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622300" dist="2159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" name="Thomas Greenberg - The Right Pat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-884634"/>
            <a:ext cx="609600" cy="6096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2365" y="1593850"/>
            <a:ext cx="1907540" cy="9112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89 0.00556 L 0.07552 0.0055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-4.19753E-6 L 0.07552 0.0018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7" y="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33333E-6 -1.11111E-6 L -0.09861 -0.18395 " pathEditMode="relative" rAng="0" ptsTypes="AA">
                                      <p:cBhvr>
                                        <p:cTn id="19" dur="1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919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4.5679E-6 L -0.14809 -0.16667 " pathEditMode="relative" rAng="0" ptsTypes="AA">
                                      <p:cBhvr>
                                        <p:cTn id="24" dur="1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833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38889E-6 4.44444E-6 L -0.13351 -0.23149 " pathEditMode="relative" rAng="0" ptsTypes="AA">
                                      <p:cBhvr>
                                        <p:cTn id="29" dur="15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-1157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2.5E-6 -1.23457E-6 L -0.10052 -0.26883 " pathEditMode="relative" rAng="0" ptsTypes="AA">
                                      <p:cBhvr>
                                        <p:cTn id="34" dur="1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" y="-134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33333E-6 -2.22222E-6 L -0.07188 -0.25926 " pathEditMode="relative" rAng="0" ptsTypes="AA">
                                      <p:cBhvr>
                                        <p:cTn id="39" dur="1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-1296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88889E-6 3.45679E-6 L 0.08507 0.08395 " pathEditMode="relative" rAng="0" ptsTypes="AA">
                                      <p:cBhvr>
                                        <p:cTn id="44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419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88889E-6 3.20988E-6 L 0.06632 0.12901 " pathEditMode="relative" rAng="0" ptsTypes="AA">
                                      <p:cBhvr>
                                        <p:cTn id="49" dur="1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645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3.08642E-6 L 0.11684 0.14599 " pathEditMode="relative" rAng="0" ptsTypes="AA">
                                      <p:cBhvr>
                                        <p:cTn id="54" dur="1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728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38889E-6 -4.69136E-6 L 0.13351 0.0605 " pathEditMode="relative" rAng="0" ptsTypes="AA">
                                      <p:cBhvr>
                                        <p:cTn id="59" dur="1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02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5.55556E-7 2.46914E-6 L 0.07517 0.1787 " pathEditMode="relative" rAng="0" ptsTypes="AA">
                                      <p:cBhvr>
                                        <p:cTn id="6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892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77778E-6 0.17994 L -2.77778E-6 1.97531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1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2" grpId="0" animBg="1"/>
      <p:bldP spid="32" grpId="1" animBg="1"/>
      <p:bldP spid="28" grpId="0" animBg="1"/>
      <p:bldP spid="28" grpId="1" animBg="1"/>
      <p:bldP spid="42" grpId="0" animBg="1"/>
      <p:bldP spid="42" grpId="1" animBg="1"/>
      <p:bldP spid="6" grpId="0" bldLvl="0" animBg="1"/>
      <p:bldP spid="11" grpId="0" animBg="1"/>
      <p:bldP spid="12" grpId="0" animBg="1"/>
      <p:bldP spid="23" grpId="0" animBg="1"/>
      <p:bldP spid="23" grpId="1" animBg="1"/>
      <p:bldP spid="27" grpId="0" animBg="1"/>
      <p:bldP spid="27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3" grpId="0" animBg="1"/>
      <p:bldP spid="43" grpId="1" animBg="1"/>
      <p:bldP spid="44" grpId="0" bldLvl="0" animBg="1"/>
      <p:bldP spid="44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143240" y="3351130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spc="6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写作素材库</a:t>
            </a:r>
            <a:endParaRPr lang="zh-CN" altLang="en-US" sz="3600" spc="600" dirty="0">
              <a:solidFill>
                <a:srgbClr val="175BB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-1"/>
            <a:ext cx="9144000" cy="25717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964122" y="1971925"/>
            <a:ext cx="1215755" cy="1212528"/>
            <a:chOff x="712143" y="1268247"/>
            <a:chExt cx="2808000" cy="2808000"/>
          </a:xfrm>
          <a:solidFill>
            <a:schemeClr val="accent1">
              <a:lumMod val="75000"/>
            </a:schemeClr>
          </a:solidFill>
          <a:effectLst>
            <a:outerShdw blurRad="63500" dist="635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椭圆 1"/>
            <p:cNvSpPr>
              <a:spLocks noChangeAspect="1"/>
            </p:cNvSpPr>
            <p:nvPr/>
          </p:nvSpPr>
          <p:spPr>
            <a:xfrm>
              <a:off x="712143" y="1268247"/>
              <a:ext cx="2808000" cy="2808000"/>
            </a:xfrm>
            <a:prstGeom prst="ellipse">
              <a:avLst/>
            </a:prstGeom>
            <a:solidFill>
              <a:srgbClr val="175BBE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spc="600">
                <a:solidFill>
                  <a:srgbClr val="00B0F0"/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10492" y="1930457"/>
              <a:ext cx="1611295" cy="14967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ln w="6350">
                    <a:noFill/>
                  </a:ln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02</a:t>
              </a:r>
              <a:endParaRPr lang="zh-CN" altLang="en-US" sz="3600" dirty="0">
                <a:ln w="6350">
                  <a:noFill/>
                </a:ln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4" name="文本框 9"/>
          <p:cNvSpPr txBox="1"/>
          <p:nvPr/>
        </p:nvSpPr>
        <p:spPr>
          <a:xfrm>
            <a:off x="3451519" y="4115912"/>
            <a:ext cx="21920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1" indent="-285750" algn="ctr"/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资源重组与价值再生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"/>
          <p:cNvSpPr/>
          <p:nvPr/>
        </p:nvSpPr>
        <p:spPr>
          <a:xfrm rot="20223496">
            <a:off x="3147757" y="2101201"/>
            <a:ext cx="923315" cy="877877"/>
          </a:xfrm>
          <a:custGeom>
            <a:avLst/>
            <a:gdLst>
              <a:gd name="connsiteX0" fmla="*/ 0 w 1206853"/>
              <a:gd name="connsiteY0" fmla="*/ 0 h 950438"/>
              <a:gd name="connsiteX1" fmla="*/ 1206853 w 1206853"/>
              <a:gd name="connsiteY1" fmla="*/ 0 h 950438"/>
              <a:gd name="connsiteX2" fmla="*/ 1206853 w 1206853"/>
              <a:gd name="connsiteY2" fmla="*/ 950438 h 950438"/>
              <a:gd name="connsiteX3" fmla="*/ 0 w 1206853"/>
              <a:gd name="connsiteY3" fmla="*/ 950438 h 950438"/>
              <a:gd name="connsiteX4" fmla="*/ 0 w 1206853"/>
              <a:gd name="connsiteY4" fmla="*/ 0 h 950438"/>
              <a:gd name="connsiteX0-1" fmla="*/ 0 w 1206853"/>
              <a:gd name="connsiteY0-2" fmla="*/ 0 h 950438"/>
              <a:gd name="connsiteX1-3" fmla="*/ 1206853 w 1206853"/>
              <a:gd name="connsiteY1-4" fmla="*/ 0 h 950438"/>
              <a:gd name="connsiteX2-5" fmla="*/ 1206853 w 1206853"/>
              <a:gd name="connsiteY2-6" fmla="*/ 950438 h 950438"/>
              <a:gd name="connsiteX3-7" fmla="*/ 0 w 1206853"/>
              <a:gd name="connsiteY3-8" fmla="*/ 950438 h 950438"/>
              <a:gd name="connsiteX4-9" fmla="*/ 0 w 1206853"/>
              <a:gd name="connsiteY4-10" fmla="*/ 0 h 950438"/>
              <a:gd name="connsiteX0-11" fmla="*/ 0 w 1206853"/>
              <a:gd name="connsiteY0-12" fmla="*/ 0 h 950438"/>
              <a:gd name="connsiteX1-13" fmla="*/ 1206853 w 1206853"/>
              <a:gd name="connsiteY1-14" fmla="*/ 0 h 950438"/>
              <a:gd name="connsiteX2-15" fmla="*/ 1206853 w 1206853"/>
              <a:gd name="connsiteY2-16" fmla="*/ 950438 h 950438"/>
              <a:gd name="connsiteX3-17" fmla="*/ 0 w 1206853"/>
              <a:gd name="connsiteY3-18" fmla="*/ 950438 h 950438"/>
              <a:gd name="connsiteX4-19" fmla="*/ 0 w 1206853"/>
              <a:gd name="connsiteY4-20" fmla="*/ 0 h 950438"/>
              <a:gd name="connsiteX0-21" fmla="*/ 0 w 1206853"/>
              <a:gd name="connsiteY0-22" fmla="*/ 0 h 950438"/>
              <a:gd name="connsiteX1-23" fmla="*/ 1206853 w 1206853"/>
              <a:gd name="connsiteY1-24" fmla="*/ 0 h 950438"/>
              <a:gd name="connsiteX2-25" fmla="*/ 1206853 w 1206853"/>
              <a:gd name="connsiteY2-26" fmla="*/ 950438 h 950438"/>
              <a:gd name="connsiteX3-27" fmla="*/ 0 w 1206853"/>
              <a:gd name="connsiteY3-28" fmla="*/ 950438 h 950438"/>
              <a:gd name="connsiteX4-29" fmla="*/ 0 w 1206853"/>
              <a:gd name="connsiteY4-30" fmla="*/ 0 h 950438"/>
              <a:gd name="connsiteX0-31" fmla="*/ 0 w 1206853"/>
              <a:gd name="connsiteY0-32" fmla="*/ 0 h 950438"/>
              <a:gd name="connsiteX1-33" fmla="*/ 1206853 w 1206853"/>
              <a:gd name="connsiteY1-34" fmla="*/ 0 h 950438"/>
              <a:gd name="connsiteX2-35" fmla="*/ 1206853 w 1206853"/>
              <a:gd name="connsiteY2-36" fmla="*/ 950438 h 950438"/>
              <a:gd name="connsiteX3-37" fmla="*/ 0 w 1206853"/>
              <a:gd name="connsiteY3-38" fmla="*/ 950438 h 950438"/>
              <a:gd name="connsiteX4-39" fmla="*/ 0 w 1206853"/>
              <a:gd name="connsiteY4-40" fmla="*/ 0 h 950438"/>
              <a:gd name="connsiteX0-41" fmla="*/ 0 w 1206853"/>
              <a:gd name="connsiteY0-42" fmla="*/ 0 h 1069402"/>
              <a:gd name="connsiteX1-43" fmla="*/ 1206853 w 1206853"/>
              <a:gd name="connsiteY1-44" fmla="*/ 0 h 1069402"/>
              <a:gd name="connsiteX2-45" fmla="*/ 1202898 w 1206853"/>
              <a:gd name="connsiteY2-46" fmla="*/ 1069402 h 1069402"/>
              <a:gd name="connsiteX3-47" fmla="*/ 0 w 1206853"/>
              <a:gd name="connsiteY3-48" fmla="*/ 950438 h 1069402"/>
              <a:gd name="connsiteX4-49" fmla="*/ 0 w 1206853"/>
              <a:gd name="connsiteY4-50" fmla="*/ 0 h 1069402"/>
              <a:gd name="connsiteX0-51" fmla="*/ 0 w 1206853"/>
              <a:gd name="connsiteY0-52" fmla="*/ 0 h 1069402"/>
              <a:gd name="connsiteX1-53" fmla="*/ 1206853 w 1206853"/>
              <a:gd name="connsiteY1-54" fmla="*/ 0 h 1069402"/>
              <a:gd name="connsiteX2-55" fmla="*/ 1202898 w 1206853"/>
              <a:gd name="connsiteY2-56" fmla="*/ 1069402 h 1069402"/>
              <a:gd name="connsiteX3-57" fmla="*/ 0 w 1206853"/>
              <a:gd name="connsiteY3-58" fmla="*/ 950438 h 1069402"/>
              <a:gd name="connsiteX4-59" fmla="*/ 0 w 1206853"/>
              <a:gd name="connsiteY4-60" fmla="*/ 0 h 1069402"/>
              <a:gd name="connsiteX0-61" fmla="*/ 0 w 1206853"/>
              <a:gd name="connsiteY0-62" fmla="*/ 0 h 1069402"/>
              <a:gd name="connsiteX1-63" fmla="*/ 1206853 w 1206853"/>
              <a:gd name="connsiteY1-64" fmla="*/ 0 h 1069402"/>
              <a:gd name="connsiteX2-65" fmla="*/ 1202898 w 1206853"/>
              <a:gd name="connsiteY2-66" fmla="*/ 1069402 h 1069402"/>
              <a:gd name="connsiteX3-67" fmla="*/ 0 w 1206853"/>
              <a:gd name="connsiteY3-68" fmla="*/ 950438 h 1069402"/>
              <a:gd name="connsiteX4-69" fmla="*/ 0 w 1206853"/>
              <a:gd name="connsiteY4-70" fmla="*/ 0 h 1069402"/>
              <a:gd name="connsiteX0-71" fmla="*/ 0 w 1231087"/>
              <a:gd name="connsiteY0-72" fmla="*/ 101100 h 1170502"/>
              <a:gd name="connsiteX1-73" fmla="*/ 1231087 w 1231087"/>
              <a:gd name="connsiteY1-74" fmla="*/ 0 h 1170502"/>
              <a:gd name="connsiteX2-75" fmla="*/ 1202898 w 1231087"/>
              <a:gd name="connsiteY2-76" fmla="*/ 1170502 h 1170502"/>
              <a:gd name="connsiteX3-77" fmla="*/ 0 w 1231087"/>
              <a:gd name="connsiteY3-78" fmla="*/ 1051538 h 1170502"/>
              <a:gd name="connsiteX4-79" fmla="*/ 0 w 1231087"/>
              <a:gd name="connsiteY4-80" fmla="*/ 101100 h 1170502"/>
              <a:gd name="connsiteX0-81" fmla="*/ 0 w 1231087"/>
              <a:gd name="connsiteY0-82" fmla="*/ 101100 h 1170502"/>
              <a:gd name="connsiteX1-83" fmla="*/ 1231087 w 1231087"/>
              <a:gd name="connsiteY1-84" fmla="*/ 0 h 1170502"/>
              <a:gd name="connsiteX2-85" fmla="*/ 1202898 w 1231087"/>
              <a:gd name="connsiteY2-86" fmla="*/ 1170502 h 1170502"/>
              <a:gd name="connsiteX3-87" fmla="*/ 0 w 1231087"/>
              <a:gd name="connsiteY3-88" fmla="*/ 1051538 h 1170502"/>
              <a:gd name="connsiteX4-89" fmla="*/ 0 w 1231087"/>
              <a:gd name="connsiteY4-90" fmla="*/ 101100 h 11705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31087" h="1170502">
                <a:moveTo>
                  <a:pt x="0" y="101100"/>
                </a:moveTo>
                <a:cubicBezTo>
                  <a:pt x="401328" y="388369"/>
                  <a:pt x="1007646" y="344814"/>
                  <a:pt x="1231087" y="0"/>
                </a:cubicBezTo>
                <a:cubicBezTo>
                  <a:pt x="1229769" y="356467"/>
                  <a:pt x="1204216" y="814035"/>
                  <a:pt x="1202898" y="1170502"/>
                </a:cubicBezTo>
                <a:cubicBezTo>
                  <a:pt x="932650" y="836637"/>
                  <a:pt x="434720" y="777593"/>
                  <a:pt x="0" y="1051538"/>
                </a:cubicBezTo>
                <a:lnTo>
                  <a:pt x="0" y="1011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/>
          </a:p>
        </p:txBody>
      </p:sp>
      <p:sp>
        <p:nvSpPr>
          <p:cNvPr id="24" name="矩形 2"/>
          <p:cNvSpPr/>
          <p:nvPr/>
        </p:nvSpPr>
        <p:spPr>
          <a:xfrm rot="17512226">
            <a:off x="3713996" y="2695232"/>
            <a:ext cx="923315" cy="877877"/>
          </a:xfrm>
          <a:custGeom>
            <a:avLst/>
            <a:gdLst>
              <a:gd name="connsiteX0" fmla="*/ 0 w 1206853"/>
              <a:gd name="connsiteY0" fmla="*/ 0 h 950438"/>
              <a:gd name="connsiteX1" fmla="*/ 1206853 w 1206853"/>
              <a:gd name="connsiteY1" fmla="*/ 0 h 950438"/>
              <a:gd name="connsiteX2" fmla="*/ 1206853 w 1206853"/>
              <a:gd name="connsiteY2" fmla="*/ 950438 h 950438"/>
              <a:gd name="connsiteX3" fmla="*/ 0 w 1206853"/>
              <a:gd name="connsiteY3" fmla="*/ 950438 h 950438"/>
              <a:gd name="connsiteX4" fmla="*/ 0 w 1206853"/>
              <a:gd name="connsiteY4" fmla="*/ 0 h 950438"/>
              <a:gd name="connsiteX0-1" fmla="*/ 0 w 1206853"/>
              <a:gd name="connsiteY0-2" fmla="*/ 0 h 950438"/>
              <a:gd name="connsiteX1-3" fmla="*/ 1206853 w 1206853"/>
              <a:gd name="connsiteY1-4" fmla="*/ 0 h 950438"/>
              <a:gd name="connsiteX2-5" fmla="*/ 1206853 w 1206853"/>
              <a:gd name="connsiteY2-6" fmla="*/ 950438 h 950438"/>
              <a:gd name="connsiteX3-7" fmla="*/ 0 w 1206853"/>
              <a:gd name="connsiteY3-8" fmla="*/ 950438 h 950438"/>
              <a:gd name="connsiteX4-9" fmla="*/ 0 w 1206853"/>
              <a:gd name="connsiteY4-10" fmla="*/ 0 h 950438"/>
              <a:gd name="connsiteX0-11" fmla="*/ 0 w 1206853"/>
              <a:gd name="connsiteY0-12" fmla="*/ 0 h 950438"/>
              <a:gd name="connsiteX1-13" fmla="*/ 1206853 w 1206853"/>
              <a:gd name="connsiteY1-14" fmla="*/ 0 h 950438"/>
              <a:gd name="connsiteX2-15" fmla="*/ 1206853 w 1206853"/>
              <a:gd name="connsiteY2-16" fmla="*/ 950438 h 950438"/>
              <a:gd name="connsiteX3-17" fmla="*/ 0 w 1206853"/>
              <a:gd name="connsiteY3-18" fmla="*/ 950438 h 950438"/>
              <a:gd name="connsiteX4-19" fmla="*/ 0 w 1206853"/>
              <a:gd name="connsiteY4-20" fmla="*/ 0 h 950438"/>
              <a:gd name="connsiteX0-21" fmla="*/ 0 w 1206853"/>
              <a:gd name="connsiteY0-22" fmla="*/ 0 h 950438"/>
              <a:gd name="connsiteX1-23" fmla="*/ 1206853 w 1206853"/>
              <a:gd name="connsiteY1-24" fmla="*/ 0 h 950438"/>
              <a:gd name="connsiteX2-25" fmla="*/ 1206853 w 1206853"/>
              <a:gd name="connsiteY2-26" fmla="*/ 950438 h 950438"/>
              <a:gd name="connsiteX3-27" fmla="*/ 0 w 1206853"/>
              <a:gd name="connsiteY3-28" fmla="*/ 950438 h 950438"/>
              <a:gd name="connsiteX4-29" fmla="*/ 0 w 1206853"/>
              <a:gd name="connsiteY4-30" fmla="*/ 0 h 950438"/>
              <a:gd name="connsiteX0-31" fmla="*/ 0 w 1206853"/>
              <a:gd name="connsiteY0-32" fmla="*/ 0 h 950438"/>
              <a:gd name="connsiteX1-33" fmla="*/ 1206853 w 1206853"/>
              <a:gd name="connsiteY1-34" fmla="*/ 0 h 950438"/>
              <a:gd name="connsiteX2-35" fmla="*/ 1206853 w 1206853"/>
              <a:gd name="connsiteY2-36" fmla="*/ 950438 h 950438"/>
              <a:gd name="connsiteX3-37" fmla="*/ 0 w 1206853"/>
              <a:gd name="connsiteY3-38" fmla="*/ 950438 h 950438"/>
              <a:gd name="connsiteX4-39" fmla="*/ 0 w 1206853"/>
              <a:gd name="connsiteY4-40" fmla="*/ 0 h 950438"/>
              <a:gd name="connsiteX0-41" fmla="*/ 0 w 1206853"/>
              <a:gd name="connsiteY0-42" fmla="*/ 0 h 1069402"/>
              <a:gd name="connsiteX1-43" fmla="*/ 1206853 w 1206853"/>
              <a:gd name="connsiteY1-44" fmla="*/ 0 h 1069402"/>
              <a:gd name="connsiteX2-45" fmla="*/ 1202898 w 1206853"/>
              <a:gd name="connsiteY2-46" fmla="*/ 1069402 h 1069402"/>
              <a:gd name="connsiteX3-47" fmla="*/ 0 w 1206853"/>
              <a:gd name="connsiteY3-48" fmla="*/ 950438 h 1069402"/>
              <a:gd name="connsiteX4-49" fmla="*/ 0 w 1206853"/>
              <a:gd name="connsiteY4-50" fmla="*/ 0 h 1069402"/>
              <a:gd name="connsiteX0-51" fmla="*/ 0 w 1206853"/>
              <a:gd name="connsiteY0-52" fmla="*/ 0 h 1069402"/>
              <a:gd name="connsiteX1-53" fmla="*/ 1206853 w 1206853"/>
              <a:gd name="connsiteY1-54" fmla="*/ 0 h 1069402"/>
              <a:gd name="connsiteX2-55" fmla="*/ 1202898 w 1206853"/>
              <a:gd name="connsiteY2-56" fmla="*/ 1069402 h 1069402"/>
              <a:gd name="connsiteX3-57" fmla="*/ 0 w 1206853"/>
              <a:gd name="connsiteY3-58" fmla="*/ 950438 h 1069402"/>
              <a:gd name="connsiteX4-59" fmla="*/ 0 w 1206853"/>
              <a:gd name="connsiteY4-60" fmla="*/ 0 h 1069402"/>
              <a:gd name="connsiteX0-61" fmla="*/ 0 w 1206853"/>
              <a:gd name="connsiteY0-62" fmla="*/ 0 h 1069402"/>
              <a:gd name="connsiteX1-63" fmla="*/ 1206853 w 1206853"/>
              <a:gd name="connsiteY1-64" fmla="*/ 0 h 1069402"/>
              <a:gd name="connsiteX2-65" fmla="*/ 1202898 w 1206853"/>
              <a:gd name="connsiteY2-66" fmla="*/ 1069402 h 1069402"/>
              <a:gd name="connsiteX3-67" fmla="*/ 0 w 1206853"/>
              <a:gd name="connsiteY3-68" fmla="*/ 950438 h 1069402"/>
              <a:gd name="connsiteX4-69" fmla="*/ 0 w 1206853"/>
              <a:gd name="connsiteY4-70" fmla="*/ 0 h 1069402"/>
              <a:gd name="connsiteX0-71" fmla="*/ 0 w 1231087"/>
              <a:gd name="connsiteY0-72" fmla="*/ 101100 h 1170502"/>
              <a:gd name="connsiteX1-73" fmla="*/ 1231087 w 1231087"/>
              <a:gd name="connsiteY1-74" fmla="*/ 0 h 1170502"/>
              <a:gd name="connsiteX2-75" fmla="*/ 1202898 w 1231087"/>
              <a:gd name="connsiteY2-76" fmla="*/ 1170502 h 1170502"/>
              <a:gd name="connsiteX3-77" fmla="*/ 0 w 1231087"/>
              <a:gd name="connsiteY3-78" fmla="*/ 1051538 h 1170502"/>
              <a:gd name="connsiteX4-79" fmla="*/ 0 w 1231087"/>
              <a:gd name="connsiteY4-80" fmla="*/ 101100 h 1170502"/>
              <a:gd name="connsiteX0-81" fmla="*/ 0 w 1231087"/>
              <a:gd name="connsiteY0-82" fmla="*/ 101100 h 1170502"/>
              <a:gd name="connsiteX1-83" fmla="*/ 1231087 w 1231087"/>
              <a:gd name="connsiteY1-84" fmla="*/ 0 h 1170502"/>
              <a:gd name="connsiteX2-85" fmla="*/ 1202898 w 1231087"/>
              <a:gd name="connsiteY2-86" fmla="*/ 1170502 h 1170502"/>
              <a:gd name="connsiteX3-87" fmla="*/ 0 w 1231087"/>
              <a:gd name="connsiteY3-88" fmla="*/ 1051538 h 1170502"/>
              <a:gd name="connsiteX4-89" fmla="*/ 0 w 1231087"/>
              <a:gd name="connsiteY4-90" fmla="*/ 101100 h 11705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31087" h="1170502">
                <a:moveTo>
                  <a:pt x="0" y="101100"/>
                </a:moveTo>
                <a:cubicBezTo>
                  <a:pt x="401328" y="388369"/>
                  <a:pt x="1007646" y="344814"/>
                  <a:pt x="1231087" y="0"/>
                </a:cubicBezTo>
                <a:cubicBezTo>
                  <a:pt x="1229769" y="356467"/>
                  <a:pt x="1204216" y="814035"/>
                  <a:pt x="1202898" y="1170502"/>
                </a:cubicBezTo>
                <a:cubicBezTo>
                  <a:pt x="932650" y="836637"/>
                  <a:pt x="434720" y="777593"/>
                  <a:pt x="0" y="1051538"/>
                </a:cubicBezTo>
                <a:lnTo>
                  <a:pt x="0" y="1011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/>
          </a:p>
        </p:txBody>
      </p:sp>
      <p:sp>
        <p:nvSpPr>
          <p:cNvPr id="22" name="矩形 2"/>
          <p:cNvSpPr/>
          <p:nvPr/>
        </p:nvSpPr>
        <p:spPr>
          <a:xfrm rot="4087774" flipH="1">
            <a:off x="4530636" y="2710211"/>
            <a:ext cx="923315" cy="877877"/>
          </a:xfrm>
          <a:custGeom>
            <a:avLst/>
            <a:gdLst>
              <a:gd name="connsiteX0" fmla="*/ 0 w 1206853"/>
              <a:gd name="connsiteY0" fmla="*/ 0 h 950438"/>
              <a:gd name="connsiteX1" fmla="*/ 1206853 w 1206853"/>
              <a:gd name="connsiteY1" fmla="*/ 0 h 950438"/>
              <a:gd name="connsiteX2" fmla="*/ 1206853 w 1206853"/>
              <a:gd name="connsiteY2" fmla="*/ 950438 h 950438"/>
              <a:gd name="connsiteX3" fmla="*/ 0 w 1206853"/>
              <a:gd name="connsiteY3" fmla="*/ 950438 h 950438"/>
              <a:gd name="connsiteX4" fmla="*/ 0 w 1206853"/>
              <a:gd name="connsiteY4" fmla="*/ 0 h 950438"/>
              <a:gd name="connsiteX0-1" fmla="*/ 0 w 1206853"/>
              <a:gd name="connsiteY0-2" fmla="*/ 0 h 950438"/>
              <a:gd name="connsiteX1-3" fmla="*/ 1206853 w 1206853"/>
              <a:gd name="connsiteY1-4" fmla="*/ 0 h 950438"/>
              <a:gd name="connsiteX2-5" fmla="*/ 1206853 w 1206853"/>
              <a:gd name="connsiteY2-6" fmla="*/ 950438 h 950438"/>
              <a:gd name="connsiteX3-7" fmla="*/ 0 w 1206853"/>
              <a:gd name="connsiteY3-8" fmla="*/ 950438 h 950438"/>
              <a:gd name="connsiteX4-9" fmla="*/ 0 w 1206853"/>
              <a:gd name="connsiteY4-10" fmla="*/ 0 h 950438"/>
              <a:gd name="connsiteX0-11" fmla="*/ 0 w 1206853"/>
              <a:gd name="connsiteY0-12" fmla="*/ 0 h 950438"/>
              <a:gd name="connsiteX1-13" fmla="*/ 1206853 w 1206853"/>
              <a:gd name="connsiteY1-14" fmla="*/ 0 h 950438"/>
              <a:gd name="connsiteX2-15" fmla="*/ 1206853 w 1206853"/>
              <a:gd name="connsiteY2-16" fmla="*/ 950438 h 950438"/>
              <a:gd name="connsiteX3-17" fmla="*/ 0 w 1206853"/>
              <a:gd name="connsiteY3-18" fmla="*/ 950438 h 950438"/>
              <a:gd name="connsiteX4-19" fmla="*/ 0 w 1206853"/>
              <a:gd name="connsiteY4-20" fmla="*/ 0 h 950438"/>
              <a:gd name="connsiteX0-21" fmla="*/ 0 w 1206853"/>
              <a:gd name="connsiteY0-22" fmla="*/ 0 h 950438"/>
              <a:gd name="connsiteX1-23" fmla="*/ 1206853 w 1206853"/>
              <a:gd name="connsiteY1-24" fmla="*/ 0 h 950438"/>
              <a:gd name="connsiteX2-25" fmla="*/ 1206853 w 1206853"/>
              <a:gd name="connsiteY2-26" fmla="*/ 950438 h 950438"/>
              <a:gd name="connsiteX3-27" fmla="*/ 0 w 1206853"/>
              <a:gd name="connsiteY3-28" fmla="*/ 950438 h 950438"/>
              <a:gd name="connsiteX4-29" fmla="*/ 0 w 1206853"/>
              <a:gd name="connsiteY4-30" fmla="*/ 0 h 950438"/>
              <a:gd name="connsiteX0-31" fmla="*/ 0 w 1206853"/>
              <a:gd name="connsiteY0-32" fmla="*/ 0 h 950438"/>
              <a:gd name="connsiteX1-33" fmla="*/ 1206853 w 1206853"/>
              <a:gd name="connsiteY1-34" fmla="*/ 0 h 950438"/>
              <a:gd name="connsiteX2-35" fmla="*/ 1206853 w 1206853"/>
              <a:gd name="connsiteY2-36" fmla="*/ 950438 h 950438"/>
              <a:gd name="connsiteX3-37" fmla="*/ 0 w 1206853"/>
              <a:gd name="connsiteY3-38" fmla="*/ 950438 h 950438"/>
              <a:gd name="connsiteX4-39" fmla="*/ 0 w 1206853"/>
              <a:gd name="connsiteY4-40" fmla="*/ 0 h 950438"/>
              <a:gd name="connsiteX0-41" fmla="*/ 0 w 1206853"/>
              <a:gd name="connsiteY0-42" fmla="*/ 0 h 1069402"/>
              <a:gd name="connsiteX1-43" fmla="*/ 1206853 w 1206853"/>
              <a:gd name="connsiteY1-44" fmla="*/ 0 h 1069402"/>
              <a:gd name="connsiteX2-45" fmla="*/ 1202898 w 1206853"/>
              <a:gd name="connsiteY2-46" fmla="*/ 1069402 h 1069402"/>
              <a:gd name="connsiteX3-47" fmla="*/ 0 w 1206853"/>
              <a:gd name="connsiteY3-48" fmla="*/ 950438 h 1069402"/>
              <a:gd name="connsiteX4-49" fmla="*/ 0 w 1206853"/>
              <a:gd name="connsiteY4-50" fmla="*/ 0 h 1069402"/>
              <a:gd name="connsiteX0-51" fmla="*/ 0 w 1206853"/>
              <a:gd name="connsiteY0-52" fmla="*/ 0 h 1069402"/>
              <a:gd name="connsiteX1-53" fmla="*/ 1206853 w 1206853"/>
              <a:gd name="connsiteY1-54" fmla="*/ 0 h 1069402"/>
              <a:gd name="connsiteX2-55" fmla="*/ 1202898 w 1206853"/>
              <a:gd name="connsiteY2-56" fmla="*/ 1069402 h 1069402"/>
              <a:gd name="connsiteX3-57" fmla="*/ 0 w 1206853"/>
              <a:gd name="connsiteY3-58" fmla="*/ 950438 h 1069402"/>
              <a:gd name="connsiteX4-59" fmla="*/ 0 w 1206853"/>
              <a:gd name="connsiteY4-60" fmla="*/ 0 h 1069402"/>
              <a:gd name="connsiteX0-61" fmla="*/ 0 w 1206853"/>
              <a:gd name="connsiteY0-62" fmla="*/ 0 h 1069402"/>
              <a:gd name="connsiteX1-63" fmla="*/ 1206853 w 1206853"/>
              <a:gd name="connsiteY1-64" fmla="*/ 0 h 1069402"/>
              <a:gd name="connsiteX2-65" fmla="*/ 1202898 w 1206853"/>
              <a:gd name="connsiteY2-66" fmla="*/ 1069402 h 1069402"/>
              <a:gd name="connsiteX3-67" fmla="*/ 0 w 1206853"/>
              <a:gd name="connsiteY3-68" fmla="*/ 950438 h 1069402"/>
              <a:gd name="connsiteX4-69" fmla="*/ 0 w 1206853"/>
              <a:gd name="connsiteY4-70" fmla="*/ 0 h 1069402"/>
              <a:gd name="connsiteX0-71" fmla="*/ 0 w 1231087"/>
              <a:gd name="connsiteY0-72" fmla="*/ 101100 h 1170502"/>
              <a:gd name="connsiteX1-73" fmla="*/ 1231087 w 1231087"/>
              <a:gd name="connsiteY1-74" fmla="*/ 0 h 1170502"/>
              <a:gd name="connsiteX2-75" fmla="*/ 1202898 w 1231087"/>
              <a:gd name="connsiteY2-76" fmla="*/ 1170502 h 1170502"/>
              <a:gd name="connsiteX3-77" fmla="*/ 0 w 1231087"/>
              <a:gd name="connsiteY3-78" fmla="*/ 1051538 h 1170502"/>
              <a:gd name="connsiteX4-79" fmla="*/ 0 w 1231087"/>
              <a:gd name="connsiteY4-80" fmla="*/ 101100 h 1170502"/>
              <a:gd name="connsiteX0-81" fmla="*/ 0 w 1231087"/>
              <a:gd name="connsiteY0-82" fmla="*/ 101100 h 1170502"/>
              <a:gd name="connsiteX1-83" fmla="*/ 1231087 w 1231087"/>
              <a:gd name="connsiteY1-84" fmla="*/ 0 h 1170502"/>
              <a:gd name="connsiteX2-85" fmla="*/ 1202898 w 1231087"/>
              <a:gd name="connsiteY2-86" fmla="*/ 1170502 h 1170502"/>
              <a:gd name="connsiteX3-87" fmla="*/ 0 w 1231087"/>
              <a:gd name="connsiteY3-88" fmla="*/ 1051538 h 1170502"/>
              <a:gd name="connsiteX4-89" fmla="*/ 0 w 1231087"/>
              <a:gd name="connsiteY4-90" fmla="*/ 101100 h 11705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31087" h="1170502">
                <a:moveTo>
                  <a:pt x="0" y="101100"/>
                </a:moveTo>
                <a:cubicBezTo>
                  <a:pt x="401328" y="388369"/>
                  <a:pt x="1007646" y="344814"/>
                  <a:pt x="1231087" y="0"/>
                </a:cubicBezTo>
                <a:cubicBezTo>
                  <a:pt x="1229769" y="356467"/>
                  <a:pt x="1204216" y="814035"/>
                  <a:pt x="1202898" y="1170502"/>
                </a:cubicBezTo>
                <a:cubicBezTo>
                  <a:pt x="932650" y="836637"/>
                  <a:pt x="434720" y="777593"/>
                  <a:pt x="0" y="1051538"/>
                </a:cubicBezTo>
                <a:lnTo>
                  <a:pt x="0" y="1011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/>
          </a:p>
        </p:txBody>
      </p:sp>
      <p:sp>
        <p:nvSpPr>
          <p:cNvPr id="20" name="矩形 2"/>
          <p:cNvSpPr/>
          <p:nvPr/>
        </p:nvSpPr>
        <p:spPr>
          <a:xfrm rot="1376504" flipH="1">
            <a:off x="5073223" y="2100311"/>
            <a:ext cx="923315" cy="877877"/>
          </a:xfrm>
          <a:custGeom>
            <a:avLst/>
            <a:gdLst>
              <a:gd name="connsiteX0" fmla="*/ 0 w 1206853"/>
              <a:gd name="connsiteY0" fmla="*/ 0 h 950438"/>
              <a:gd name="connsiteX1" fmla="*/ 1206853 w 1206853"/>
              <a:gd name="connsiteY1" fmla="*/ 0 h 950438"/>
              <a:gd name="connsiteX2" fmla="*/ 1206853 w 1206853"/>
              <a:gd name="connsiteY2" fmla="*/ 950438 h 950438"/>
              <a:gd name="connsiteX3" fmla="*/ 0 w 1206853"/>
              <a:gd name="connsiteY3" fmla="*/ 950438 h 950438"/>
              <a:gd name="connsiteX4" fmla="*/ 0 w 1206853"/>
              <a:gd name="connsiteY4" fmla="*/ 0 h 950438"/>
              <a:gd name="connsiteX0-1" fmla="*/ 0 w 1206853"/>
              <a:gd name="connsiteY0-2" fmla="*/ 0 h 950438"/>
              <a:gd name="connsiteX1-3" fmla="*/ 1206853 w 1206853"/>
              <a:gd name="connsiteY1-4" fmla="*/ 0 h 950438"/>
              <a:gd name="connsiteX2-5" fmla="*/ 1206853 w 1206853"/>
              <a:gd name="connsiteY2-6" fmla="*/ 950438 h 950438"/>
              <a:gd name="connsiteX3-7" fmla="*/ 0 w 1206853"/>
              <a:gd name="connsiteY3-8" fmla="*/ 950438 h 950438"/>
              <a:gd name="connsiteX4-9" fmla="*/ 0 w 1206853"/>
              <a:gd name="connsiteY4-10" fmla="*/ 0 h 950438"/>
              <a:gd name="connsiteX0-11" fmla="*/ 0 w 1206853"/>
              <a:gd name="connsiteY0-12" fmla="*/ 0 h 950438"/>
              <a:gd name="connsiteX1-13" fmla="*/ 1206853 w 1206853"/>
              <a:gd name="connsiteY1-14" fmla="*/ 0 h 950438"/>
              <a:gd name="connsiteX2-15" fmla="*/ 1206853 w 1206853"/>
              <a:gd name="connsiteY2-16" fmla="*/ 950438 h 950438"/>
              <a:gd name="connsiteX3-17" fmla="*/ 0 w 1206853"/>
              <a:gd name="connsiteY3-18" fmla="*/ 950438 h 950438"/>
              <a:gd name="connsiteX4-19" fmla="*/ 0 w 1206853"/>
              <a:gd name="connsiteY4-20" fmla="*/ 0 h 950438"/>
              <a:gd name="connsiteX0-21" fmla="*/ 0 w 1206853"/>
              <a:gd name="connsiteY0-22" fmla="*/ 0 h 950438"/>
              <a:gd name="connsiteX1-23" fmla="*/ 1206853 w 1206853"/>
              <a:gd name="connsiteY1-24" fmla="*/ 0 h 950438"/>
              <a:gd name="connsiteX2-25" fmla="*/ 1206853 w 1206853"/>
              <a:gd name="connsiteY2-26" fmla="*/ 950438 h 950438"/>
              <a:gd name="connsiteX3-27" fmla="*/ 0 w 1206853"/>
              <a:gd name="connsiteY3-28" fmla="*/ 950438 h 950438"/>
              <a:gd name="connsiteX4-29" fmla="*/ 0 w 1206853"/>
              <a:gd name="connsiteY4-30" fmla="*/ 0 h 950438"/>
              <a:gd name="connsiteX0-31" fmla="*/ 0 w 1206853"/>
              <a:gd name="connsiteY0-32" fmla="*/ 0 h 950438"/>
              <a:gd name="connsiteX1-33" fmla="*/ 1206853 w 1206853"/>
              <a:gd name="connsiteY1-34" fmla="*/ 0 h 950438"/>
              <a:gd name="connsiteX2-35" fmla="*/ 1206853 w 1206853"/>
              <a:gd name="connsiteY2-36" fmla="*/ 950438 h 950438"/>
              <a:gd name="connsiteX3-37" fmla="*/ 0 w 1206853"/>
              <a:gd name="connsiteY3-38" fmla="*/ 950438 h 950438"/>
              <a:gd name="connsiteX4-39" fmla="*/ 0 w 1206853"/>
              <a:gd name="connsiteY4-40" fmla="*/ 0 h 950438"/>
              <a:gd name="connsiteX0-41" fmla="*/ 0 w 1206853"/>
              <a:gd name="connsiteY0-42" fmla="*/ 0 h 1069402"/>
              <a:gd name="connsiteX1-43" fmla="*/ 1206853 w 1206853"/>
              <a:gd name="connsiteY1-44" fmla="*/ 0 h 1069402"/>
              <a:gd name="connsiteX2-45" fmla="*/ 1202898 w 1206853"/>
              <a:gd name="connsiteY2-46" fmla="*/ 1069402 h 1069402"/>
              <a:gd name="connsiteX3-47" fmla="*/ 0 w 1206853"/>
              <a:gd name="connsiteY3-48" fmla="*/ 950438 h 1069402"/>
              <a:gd name="connsiteX4-49" fmla="*/ 0 w 1206853"/>
              <a:gd name="connsiteY4-50" fmla="*/ 0 h 1069402"/>
              <a:gd name="connsiteX0-51" fmla="*/ 0 w 1206853"/>
              <a:gd name="connsiteY0-52" fmla="*/ 0 h 1069402"/>
              <a:gd name="connsiteX1-53" fmla="*/ 1206853 w 1206853"/>
              <a:gd name="connsiteY1-54" fmla="*/ 0 h 1069402"/>
              <a:gd name="connsiteX2-55" fmla="*/ 1202898 w 1206853"/>
              <a:gd name="connsiteY2-56" fmla="*/ 1069402 h 1069402"/>
              <a:gd name="connsiteX3-57" fmla="*/ 0 w 1206853"/>
              <a:gd name="connsiteY3-58" fmla="*/ 950438 h 1069402"/>
              <a:gd name="connsiteX4-59" fmla="*/ 0 w 1206853"/>
              <a:gd name="connsiteY4-60" fmla="*/ 0 h 1069402"/>
              <a:gd name="connsiteX0-61" fmla="*/ 0 w 1206853"/>
              <a:gd name="connsiteY0-62" fmla="*/ 0 h 1069402"/>
              <a:gd name="connsiteX1-63" fmla="*/ 1206853 w 1206853"/>
              <a:gd name="connsiteY1-64" fmla="*/ 0 h 1069402"/>
              <a:gd name="connsiteX2-65" fmla="*/ 1202898 w 1206853"/>
              <a:gd name="connsiteY2-66" fmla="*/ 1069402 h 1069402"/>
              <a:gd name="connsiteX3-67" fmla="*/ 0 w 1206853"/>
              <a:gd name="connsiteY3-68" fmla="*/ 950438 h 1069402"/>
              <a:gd name="connsiteX4-69" fmla="*/ 0 w 1206853"/>
              <a:gd name="connsiteY4-70" fmla="*/ 0 h 1069402"/>
              <a:gd name="connsiteX0-71" fmla="*/ 0 w 1231087"/>
              <a:gd name="connsiteY0-72" fmla="*/ 101100 h 1170502"/>
              <a:gd name="connsiteX1-73" fmla="*/ 1231087 w 1231087"/>
              <a:gd name="connsiteY1-74" fmla="*/ 0 h 1170502"/>
              <a:gd name="connsiteX2-75" fmla="*/ 1202898 w 1231087"/>
              <a:gd name="connsiteY2-76" fmla="*/ 1170502 h 1170502"/>
              <a:gd name="connsiteX3-77" fmla="*/ 0 w 1231087"/>
              <a:gd name="connsiteY3-78" fmla="*/ 1051538 h 1170502"/>
              <a:gd name="connsiteX4-79" fmla="*/ 0 w 1231087"/>
              <a:gd name="connsiteY4-80" fmla="*/ 101100 h 1170502"/>
              <a:gd name="connsiteX0-81" fmla="*/ 0 w 1231087"/>
              <a:gd name="connsiteY0-82" fmla="*/ 101100 h 1170502"/>
              <a:gd name="connsiteX1-83" fmla="*/ 1231087 w 1231087"/>
              <a:gd name="connsiteY1-84" fmla="*/ 0 h 1170502"/>
              <a:gd name="connsiteX2-85" fmla="*/ 1202898 w 1231087"/>
              <a:gd name="connsiteY2-86" fmla="*/ 1170502 h 1170502"/>
              <a:gd name="connsiteX3-87" fmla="*/ 0 w 1231087"/>
              <a:gd name="connsiteY3-88" fmla="*/ 1051538 h 1170502"/>
              <a:gd name="connsiteX4-89" fmla="*/ 0 w 1231087"/>
              <a:gd name="connsiteY4-90" fmla="*/ 101100 h 11705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31087" h="1170502">
                <a:moveTo>
                  <a:pt x="0" y="101100"/>
                </a:moveTo>
                <a:cubicBezTo>
                  <a:pt x="401328" y="388369"/>
                  <a:pt x="1007646" y="344814"/>
                  <a:pt x="1231087" y="0"/>
                </a:cubicBezTo>
                <a:cubicBezTo>
                  <a:pt x="1229769" y="356467"/>
                  <a:pt x="1204216" y="814035"/>
                  <a:pt x="1202898" y="1170502"/>
                </a:cubicBezTo>
                <a:cubicBezTo>
                  <a:pt x="932650" y="836637"/>
                  <a:pt x="434720" y="777593"/>
                  <a:pt x="0" y="1051538"/>
                </a:cubicBezTo>
                <a:lnTo>
                  <a:pt x="0" y="1011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/>
          </a:p>
        </p:txBody>
      </p:sp>
      <p:sp>
        <p:nvSpPr>
          <p:cNvPr id="30" name="矩形 29"/>
          <p:cNvSpPr/>
          <p:nvPr/>
        </p:nvSpPr>
        <p:spPr>
          <a:xfrm>
            <a:off x="6702333" y="1632382"/>
            <a:ext cx="172731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rPr>
              <a:t>近千万的学术</a:t>
            </a:r>
            <a:r>
              <a:rPr lang="en-US" altLang="zh-CN" sz="14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rPr>
              <a:t>OA</a:t>
            </a:r>
            <a:r>
              <a:rPr lang="zh-CN" altLang="en-US" sz="14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rPr>
              <a:t>数据，均可享受免费全文下载服务。</a:t>
            </a:r>
          </a:p>
        </p:txBody>
      </p:sp>
      <p:sp>
        <p:nvSpPr>
          <p:cNvPr id="33" name="矩形 32"/>
          <p:cNvSpPr/>
          <p:nvPr/>
        </p:nvSpPr>
        <p:spPr>
          <a:xfrm>
            <a:off x="6237522" y="3544209"/>
            <a:ext cx="23350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rPr>
              <a:t>深度加工知识文献，形成体系化的写作素材库、提纲库、知识元库、思路库等。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175BBE"/>
              </a:solidFill>
              <a:latin typeface="等线" panose="02010600030101010101" pitchFamily="2" charset="-122"/>
              <a:ea typeface="等线" panose="02010600030101010101" pitchFamily="2" charset="-122"/>
              <a:cs typeface="Segoe UI Semilight" panose="020B0402040204020203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71472" y="1450702"/>
            <a:ext cx="203086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rPr>
              <a:t>笔杆覆盖图书、期刊、学位论文、会议论文等</a:t>
            </a:r>
            <a:r>
              <a:rPr lang="en-US" altLang="zh-CN" sz="14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rPr>
              <a:t>10</a:t>
            </a:r>
            <a:r>
              <a:rPr lang="zh-CN" altLang="en-US" sz="14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rPr>
              <a:t>多种文献类型，数据总量达到</a:t>
            </a:r>
            <a:r>
              <a:rPr lang="en-US" altLang="zh-CN" sz="14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rPr>
              <a:t>5</a:t>
            </a:r>
            <a:r>
              <a:rPr lang="zh-CN" altLang="en-US" sz="14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rPr>
              <a:t>亿条。</a:t>
            </a:r>
            <a:endParaRPr lang="zh-CN" altLang="en-US" sz="1400" dirty="0">
              <a:solidFill>
                <a:srgbClr val="175BBE"/>
              </a:solidFill>
              <a:latin typeface="等线" panose="02010600030101010101" pitchFamily="2" charset="-122"/>
              <a:ea typeface="等线" panose="02010600030101010101" pitchFamily="2" charset="-122"/>
              <a:cs typeface="Segoe UI Semilight" panose="020B0402040204020203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071538" y="3527388"/>
            <a:ext cx="1968971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rPr>
              <a:t>机器加人工方式对照链接约</a:t>
            </a:r>
            <a:r>
              <a:rPr lang="en-US" altLang="zh-CN" sz="14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rPr>
              <a:t>15</a:t>
            </a:r>
            <a:r>
              <a:rPr lang="zh-CN" altLang="en-US" sz="14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rPr>
              <a:t>亿的引文关系库，揭示文献与文献间的内在规律。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441961" y="2358763"/>
            <a:ext cx="954992" cy="954992"/>
            <a:chOff x="3255947" y="3145017"/>
            <a:chExt cx="1273323" cy="1273323"/>
          </a:xfrm>
          <a:effectLst>
            <a:outerShdw blurRad="127000" dist="635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7" name="椭圆 26"/>
            <p:cNvSpPr/>
            <p:nvPr/>
          </p:nvSpPr>
          <p:spPr>
            <a:xfrm>
              <a:off x="3255947" y="3145017"/>
              <a:ext cx="1273323" cy="1273323"/>
            </a:xfrm>
            <a:prstGeom prst="ellipse">
              <a:avLst/>
            </a:prstGeom>
            <a:gradFill>
              <a:gsLst>
                <a:gs pos="0">
                  <a:srgbClr val="1D8FE7"/>
                </a:gs>
                <a:gs pos="100000">
                  <a:srgbClr val="175BBE"/>
                </a:gs>
              </a:gsLst>
              <a:lin ang="5400000" scaled="1"/>
            </a:gradFill>
            <a:ln w="2857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bg1"/>
                </a:solidFill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3576595" y="3466731"/>
              <a:ext cx="623829" cy="627522"/>
              <a:chOff x="1725613" y="5727700"/>
              <a:chExt cx="268287" cy="269875"/>
            </a:xfrm>
            <a:solidFill>
              <a:srgbClr val="00516C"/>
            </a:solidFill>
          </p:grpSpPr>
          <p:sp>
            <p:nvSpPr>
              <p:cNvPr id="42" name="Freeform 10"/>
              <p:cNvSpPr/>
              <p:nvPr/>
            </p:nvSpPr>
            <p:spPr bwMode="auto">
              <a:xfrm>
                <a:off x="1766888" y="5757863"/>
                <a:ext cx="31750" cy="31750"/>
              </a:xfrm>
              <a:custGeom>
                <a:avLst/>
                <a:gdLst>
                  <a:gd name="T0" fmla="*/ 10 w 12"/>
                  <a:gd name="T1" fmla="*/ 6 h 12"/>
                  <a:gd name="T2" fmla="*/ 6 w 12"/>
                  <a:gd name="T3" fmla="*/ 2 h 12"/>
                  <a:gd name="T4" fmla="*/ 2 w 12"/>
                  <a:gd name="T5" fmla="*/ 2 h 12"/>
                  <a:gd name="T6" fmla="*/ 2 w 12"/>
                  <a:gd name="T7" fmla="*/ 6 h 12"/>
                  <a:gd name="T8" fmla="*/ 6 w 12"/>
                  <a:gd name="T9" fmla="*/ 10 h 12"/>
                  <a:gd name="T10" fmla="*/ 10 w 12"/>
                  <a:gd name="T11" fmla="*/ 10 h 12"/>
                  <a:gd name="T12" fmla="*/ 10 w 12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10" y="6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5"/>
                      <a:pt x="2" y="6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12"/>
                      <a:pt x="9" y="12"/>
                      <a:pt x="10" y="10"/>
                    </a:cubicBezTo>
                    <a:cubicBezTo>
                      <a:pt x="12" y="9"/>
                      <a:pt x="12" y="7"/>
                      <a:pt x="10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Freeform 11"/>
              <p:cNvSpPr/>
              <p:nvPr/>
            </p:nvSpPr>
            <p:spPr bwMode="auto">
              <a:xfrm>
                <a:off x="1725613" y="5846763"/>
                <a:ext cx="33337" cy="15875"/>
              </a:xfrm>
              <a:custGeom>
                <a:avLst/>
                <a:gdLst>
                  <a:gd name="T0" fmla="*/ 9 w 12"/>
                  <a:gd name="T1" fmla="*/ 0 h 6"/>
                  <a:gd name="T2" fmla="*/ 3 w 12"/>
                  <a:gd name="T3" fmla="*/ 0 h 6"/>
                  <a:gd name="T4" fmla="*/ 0 w 12"/>
                  <a:gd name="T5" fmla="*/ 3 h 6"/>
                  <a:gd name="T6" fmla="*/ 3 w 12"/>
                  <a:gd name="T7" fmla="*/ 6 h 6"/>
                  <a:gd name="T8" fmla="*/ 9 w 12"/>
                  <a:gd name="T9" fmla="*/ 6 h 6"/>
                  <a:gd name="T10" fmla="*/ 12 w 12"/>
                  <a:gd name="T11" fmla="*/ 3 h 6"/>
                  <a:gd name="T12" fmla="*/ 9 w 1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6"/>
                      <a:pt x="12" y="5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 12"/>
              <p:cNvSpPr/>
              <p:nvPr/>
            </p:nvSpPr>
            <p:spPr bwMode="auto">
              <a:xfrm>
                <a:off x="1960563" y="5862638"/>
                <a:ext cx="33337" cy="15875"/>
              </a:xfrm>
              <a:custGeom>
                <a:avLst/>
                <a:gdLst>
                  <a:gd name="T0" fmla="*/ 9 w 12"/>
                  <a:gd name="T1" fmla="*/ 0 h 6"/>
                  <a:gd name="T2" fmla="*/ 3 w 12"/>
                  <a:gd name="T3" fmla="*/ 0 h 6"/>
                  <a:gd name="T4" fmla="*/ 0 w 12"/>
                  <a:gd name="T5" fmla="*/ 3 h 6"/>
                  <a:gd name="T6" fmla="*/ 3 w 12"/>
                  <a:gd name="T7" fmla="*/ 6 h 6"/>
                  <a:gd name="T8" fmla="*/ 9 w 12"/>
                  <a:gd name="T9" fmla="*/ 6 h 6"/>
                  <a:gd name="T10" fmla="*/ 12 w 12"/>
                  <a:gd name="T11" fmla="*/ 3 h 6"/>
                  <a:gd name="T12" fmla="*/ 9 w 1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"/>
                      <a:pt x="1" y="6"/>
                      <a:pt x="3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6"/>
                      <a:pt x="12" y="5"/>
                      <a:pt x="12" y="3"/>
                    </a:cubicBezTo>
                    <a:cubicBezTo>
                      <a:pt x="12" y="1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Freeform 13"/>
              <p:cNvSpPr/>
              <p:nvPr/>
            </p:nvSpPr>
            <p:spPr bwMode="auto">
              <a:xfrm>
                <a:off x="1933575" y="5770563"/>
                <a:ext cx="30162" cy="30162"/>
              </a:xfrm>
              <a:custGeom>
                <a:avLst/>
                <a:gdLst>
                  <a:gd name="T0" fmla="*/ 10 w 11"/>
                  <a:gd name="T1" fmla="*/ 1 h 11"/>
                  <a:gd name="T2" fmla="*/ 5 w 11"/>
                  <a:gd name="T3" fmla="*/ 1 h 11"/>
                  <a:gd name="T4" fmla="*/ 1 w 11"/>
                  <a:gd name="T5" fmla="*/ 5 h 11"/>
                  <a:gd name="T6" fmla="*/ 1 w 11"/>
                  <a:gd name="T7" fmla="*/ 10 h 11"/>
                  <a:gd name="T8" fmla="*/ 5 w 11"/>
                  <a:gd name="T9" fmla="*/ 10 h 11"/>
                  <a:gd name="T10" fmla="*/ 10 w 11"/>
                  <a:gd name="T11" fmla="*/ 5 h 11"/>
                  <a:gd name="T12" fmla="*/ 10 w 11"/>
                  <a:gd name="T13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10" y="1"/>
                    </a:moveTo>
                    <a:cubicBezTo>
                      <a:pt x="9" y="0"/>
                      <a:pt x="7" y="0"/>
                      <a:pt x="5" y="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7"/>
                      <a:pt x="0" y="9"/>
                      <a:pt x="1" y="10"/>
                    </a:cubicBezTo>
                    <a:cubicBezTo>
                      <a:pt x="2" y="11"/>
                      <a:pt x="4" y="11"/>
                      <a:pt x="5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4"/>
                      <a:pt x="11" y="2"/>
                      <a:pt x="1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14"/>
              <p:cNvSpPr/>
              <p:nvPr/>
            </p:nvSpPr>
            <p:spPr bwMode="auto">
              <a:xfrm>
                <a:off x="1860550" y="5727700"/>
                <a:ext cx="17462" cy="34925"/>
              </a:xfrm>
              <a:custGeom>
                <a:avLst/>
                <a:gdLst>
                  <a:gd name="T0" fmla="*/ 3 w 6"/>
                  <a:gd name="T1" fmla="*/ 13 h 13"/>
                  <a:gd name="T2" fmla="*/ 5 w 6"/>
                  <a:gd name="T3" fmla="*/ 12 h 13"/>
                  <a:gd name="T4" fmla="*/ 6 w 6"/>
                  <a:gd name="T5" fmla="*/ 10 h 13"/>
                  <a:gd name="T6" fmla="*/ 6 w 6"/>
                  <a:gd name="T7" fmla="*/ 3 h 13"/>
                  <a:gd name="T8" fmla="*/ 3 w 6"/>
                  <a:gd name="T9" fmla="*/ 0 h 13"/>
                  <a:gd name="T10" fmla="*/ 0 w 6"/>
                  <a:gd name="T11" fmla="*/ 2 h 13"/>
                  <a:gd name="T12" fmla="*/ 0 w 6"/>
                  <a:gd name="T13" fmla="*/ 3 h 13"/>
                  <a:gd name="T14" fmla="*/ 0 w 6"/>
                  <a:gd name="T15" fmla="*/ 10 h 13"/>
                  <a:gd name="T16" fmla="*/ 3 w 6"/>
                  <a:gd name="T1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4" y="12"/>
                      <a:pt x="5" y="12"/>
                    </a:cubicBezTo>
                    <a:cubicBezTo>
                      <a:pt x="5" y="11"/>
                      <a:pt x="6" y="11"/>
                      <a:pt x="6" y="1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1" y="13"/>
                      <a:pt x="3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reeform 15"/>
              <p:cNvSpPr/>
              <p:nvPr/>
            </p:nvSpPr>
            <p:spPr bwMode="auto">
              <a:xfrm>
                <a:off x="1793875" y="5794375"/>
                <a:ext cx="131762" cy="152400"/>
              </a:xfrm>
              <a:custGeom>
                <a:avLst/>
                <a:gdLst>
                  <a:gd name="T0" fmla="*/ 25 w 49"/>
                  <a:gd name="T1" fmla="*/ 0 h 56"/>
                  <a:gd name="T2" fmla="*/ 0 w 49"/>
                  <a:gd name="T3" fmla="*/ 25 h 56"/>
                  <a:gd name="T4" fmla="*/ 12 w 49"/>
                  <a:gd name="T5" fmla="*/ 46 h 56"/>
                  <a:gd name="T6" fmla="*/ 12 w 49"/>
                  <a:gd name="T7" fmla="*/ 56 h 56"/>
                  <a:gd name="T8" fmla="*/ 37 w 49"/>
                  <a:gd name="T9" fmla="*/ 56 h 56"/>
                  <a:gd name="T10" fmla="*/ 37 w 49"/>
                  <a:gd name="T11" fmla="*/ 46 h 56"/>
                  <a:gd name="T12" fmla="*/ 49 w 49"/>
                  <a:gd name="T13" fmla="*/ 25 h 56"/>
                  <a:gd name="T14" fmla="*/ 25 w 49"/>
                  <a:gd name="T1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56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4"/>
                      <a:pt x="5" y="42"/>
                      <a:pt x="12" y="4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44" y="42"/>
                      <a:pt x="49" y="34"/>
                      <a:pt x="49" y="25"/>
                    </a:cubicBezTo>
                    <a:cubicBezTo>
                      <a:pt x="49" y="11"/>
                      <a:pt x="38" y="0"/>
                      <a:pt x="2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 16"/>
              <p:cNvSpPr/>
              <p:nvPr/>
            </p:nvSpPr>
            <p:spPr bwMode="auto">
              <a:xfrm>
                <a:off x="1825625" y="5962650"/>
                <a:ext cx="68262" cy="34925"/>
              </a:xfrm>
              <a:custGeom>
                <a:avLst/>
                <a:gdLst>
                  <a:gd name="T0" fmla="*/ 0 w 25"/>
                  <a:gd name="T1" fmla="*/ 6 h 13"/>
                  <a:gd name="T2" fmla="*/ 7 w 25"/>
                  <a:gd name="T3" fmla="*/ 6 h 13"/>
                  <a:gd name="T4" fmla="*/ 6 w 25"/>
                  <a:gd name="T5" fmla="*/ 7 h 13"/>
                  <a:gd name="T6" fmla="*/ 13 w 25"/>
                  <a:gd name="T7" fmla="*/ 13 h 13"/>
                  <a:gd name="T8" fmla="*/ 19 w 25"/>
                  <a:gd name="T9" fmla="*/ 7 h 13"/>
                  <a:gd name="T10" fmla="*/ 19 w 25"/>
                  <a:gd name="T11" fmla="*/ 6 h 13"/>
                  <a:gd name="T12" fmla="*/ 25 w 25"/>
                  <a:gd name="T13" fmla="*/ 6 h 13"/>
                  <a:gd name="T14" fmla="*/ 25 w 25"/>
                  <a:gd name="T15" fmla="*/ 0 h 13"/>
                  <a:gd name="T16" fmla="*/ 0 w 25"/>
                  <a:gd name="T17" fmla="*/ 0 h 13"/>
                  <a:gd name="T18" fmla="*/ 0 w 25"/>
                  <a:gd name="T1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13">
                    <a:moveTo>
                      <a:pt x="0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10"/>
                      <a:pt x="9" y="13"/>
                      <a:pt x="13" y="13"/>
                    </a:cubicBezTo>
                    <a:cubicBezTo>
                      <a:pt x="16" y="13"/>
                      <a:pt x="19" y="10"/>
                      <a:pt x="19" y="7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787921" y="1346086"/>
            <a:ext cx="1570292" cy="1570292"/>
            <a:chOff x="5050562" y="1794782"/>
            <a:chExt cx="2093722" cy="2093722"/>
          </a:xfrm>
          <a:effectLst>
            <a:outerShdw blurRad="127000" dist="635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椭圆 18"/>
            <p:cNvSpPr/>
            <p:nvPr/>
          </p:nvSpPr>
          <p:spPr>
            <a:xfrm>
              <a:off x="5050562" y="1794782"/>
              <a:ext cx="2093722" cy="2093722"/>
            </a:xfrm>
            <a:prstGeom prst="ellipse">
              <a:avLst/>
            </a:prstGeom>
            <a:gradFill>
              <a:gsLst>
                <a:gs pos="0">
                  <a:srgbClr val="1D8FE7"/>
                </a:gs>
                <a:gs pos="100000">
                  <a:srgbClr val="175BBE"/>
                </a:gs>
              </a:gsLst>
              <a:lin ang="5400000" scaled="1"/>
            </a:gradFill>
            <a:ln w="28575">
              <a:solidFill>
                <a:schemeClr val="bg1"/>
              </a:solidFill>
              <a:rou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154779" y="2901391"/>
              <a:ext cx="179735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500" b="1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Segoe UI Semilight" panose="020B0402040204020203" pitchFamily="34" charset="0"/>
                </a:rPr>
                <a:t>整合已有资源</a:t>
              </a:r>
              <a:endParaRPr lang="zh-CN" altLang="en-US" sz="15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Segoe UI Semilight" panose="020B0402040204020203" pitchFamily="34" charset="0"/>
              </a:endParaRPr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5857599" y="2176457"/>
              <a:ext cx="541611" cy="541615"/>
              <a:chOff x="5185129" y="5657644"/>
              <a:chExt cx="231778" cy="231777"/>
            </a:xfrm>
            <a:solidFill>
              <a:srgbClr val="00516C"/>
            </a:solidFill>
          </p:grpSpPr>
          <p:sp>
            <p:nvSpPr>
              <p:cNvPr id="50" name="Freeform 22"/>
              <p:cNvSpPr>
                <a:spLocks noEditPoints="1"/>
              </p:cNvSpPr>
              <p:nvPr/>
            </p:nvSpPr>
            <p:spPr bwMode="auto">
              <a:xfrm>
                <a:off x="5247044" y="5657644"/>
                <a:ext cx="169863" cy="169860"/>
              </a:xfrm>
              <a:custGeom>
                <a:avLst/>
                <a:gdLst>
                  <a:gd name="T0" fmla="*/ 44 w 63"/>
                  <a:gd name="T1" fmla="*/ 7 h 63"/>
                  <a:gd name="T2" fmla="*/ 26 w 63"/>
                  <a:gd name="T3" fmla="*/ 18 h 63"/>
                  <a:gd name="T4" fmla="*/ 2 w 63"/>
                  <a:gd name="T5" fmla="*/ 41 h 63"/>
                  <a:gd name="T6" fmla="*/ 2 w 63"/>
                  <a:gd name="T7" fmla="*/ 49 h 63"/>
                  <a:gd name="T8" fmla="*/ 14 w 63"/>
                  <a:gd name="T9" fmla="*/ 61 h 63"/>
                  <a:gd name="T10" fmla="*/ 22 w 63"/>
                  <a:gd name="T11" fmla="*/ 61 h 63"/>
                  <a:gd name="T12" fmla="*/ 45 w 63"/>
                  <a:gd name="T13" fmla="*/ 37 h 63"/>
                  <a:gd name="T14" fmla="*/ 56 w 63"/>
                  <a:gd name="T15" fmla="*/ 19 h 63"/>
                  <a:gd name="T16" fmla="*/ 63 w 63"/>
                  <a:gd name="T17" fmla="*/ 0 h 63"/>
                  <a:gd name="T18" fmla="*/ 44 w 63"/>
                  <a:gd name="T19" fmla="*/ 7 h 63"/>
                  <a:gd name="T20" fmla="*/ 43 w 63"/>
                  <a:gd name="T21" fmla="*/ 31 h 63"/>
                  <a:gd name="T22" fmla="*/ 32 w 63"/>
                  <a:gd name="T23" fmla="*/ 31 h 63"/>
                  <a:gd name="T24" fmla="*/ 32 w 63"/>
                  <a:gd name="T25" fmla="*/ 20 h 63"/>
                  <a:gd name="T26" fmla="*/ 43 w 63"/>
                  <a:gd name="T27" fmla="*/ 20 h 63"/>
                  <a:gd name="T28" fmla="*/ 43 w 63"/>
                  <a:gd name="T29" fmla="*/ 3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3" h="63">
                    <a:moveTo>
                      <a:pt x="44" y="7"/>
                    </a:moveTo>
                    <a:cubicBezTo>
                      <a:pt x="38" y="9"/>
                      <a:pt x="30" y="14"/>
                      <a:pt x="26" y="18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0" y="43"/>
                      <a:pt x="0" y="47"/>
                      <a:pt x="2" y="49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6" y="63"/>
                      <a:pt x="20" y="63"/>
                      <a:pt x="22" y="61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9" y="33"/>
                      <a:pt x="55" y="25"/>
                      <a:pt x="56" y="19"/>
                    </a:cubicBezTo>
                    <a:cubicBezTo>
                      <a:pt x="63" y="0"/>
                      <a:pt x="63" y="0"/>
                      <a:pt x="63" y="0"/>
                    </a:cubicBezTo>
                    <a:lnTo>
                      <a:pt x="44" y="7"/>
                    </a:lnTo>
                    <a:close/>
                    <a:moveTo>
                      <a:pt x="43" y="31"/>
                    </a:moveTo>
                    <a:cubicBezTo>
                      <a:pt x="40" y="35"/>
                      <a:pt x="35" y="35"/>
                      <a:pt x="32" y="31"/>
                    </a:cubicBezTo>
                    <a:cubicBezTo>
                      <a:pt x="28" y="28"/>
                      <a:pt x="28" y="23"/>
                      <a:pt x="32" y="20"/>
                    </a:cubicBezTo>
                    <a:cubicBezTo>
                      <a:pt x="35" y="17"/>
                      <a:pt x="40" y="17"/>
                      <a:pt x="43" y="20"/>
                    </a:cubicBezTo>
                    <a:cubicBezTo>
                      <a:pt x="47" y="23"/>
                      <a:pt x="47" y="28"/>
                      <a:pt x="43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 23"/>
              <p:cNvSpPr/>
              <p:nvPr/>
            </p:nvSpPr>
            <p:spPr bwMode="auto">
              <a:xfrm>
                <a:off x="5185129" y="5724335"/>
                <a:ext cx="77787" cy="69850"/>
              </a:xfrm>
              <a:custGeom>
                <a:avLst/>
                <a:gdLst>
                  <a:gd name="T0" fmla="*/ 10 w 29"/>
                  <a:gd name="T1" fmla="*/ 24 h 26"/>
                  <a:gd name="T2" fmla="*/ 29 w 29"/>
                  <a:gd name="T3" fmla="*/ 5 h 26"/>
                  <a:gd name="T4" fmla="*/ 14 w 29"/>
                  <a:gd name="T5" fmla="*/ 5 h 26"/>
                  <a:gd name="T6" fmla="*/ 2 w 29"/>
                  <a:gd name="T7" fmla="*/ 16 h 26"/>
                  <a:gd name="T8" fmla="*/ 2 w 29"/>
                  <a:gd name="T9" fmla="*/ 24 h 26"/>
                  <a:gd name="T10" fmla="*/ 10 w 29"/>
                  <a:gd name="T11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6">
                    <a:moveTo>
                      <a:pt x="10" y="24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5" y="0"/>
                      <a:pt x="18" y="0"/>
                      <a:pt x="14" y="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18"/>
                      <a:pt x="0" y="22"/>
                      <a:pt x="2" y="24"/>
                    </a:cubicBezTo>
                    <a:cubicBezTo>
                      <a:pt x="4" y="26"/>
                      <a:pt x="8" y="26"/>
                      <a:pt x="10" y="2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24"/>
              <p:cNvSpPr/>
              <p:nvPr/>
            </p:nvSpPr>
            <p:spPr bwMode="auto">
              <a:xfrm>
                <a:off x="5278795" y="5811635"/>
                <a:ext cx="71437" cy="77786"/>
              </a:xfrm>
              <a:custGeom>
                <a:avLst/>
                <a:gdLst>
                  <a:gd name="T0" fmla="*/ 2 w 26"/>
                  <a:gd name="T1" fmla="*/ 19 h 29"/>
                  <a:gd name="T2" fmla="*/ 2 w 26"/>
                  <a:gd name="T3" fmla="*/ 27 h 29"/>
                  <a:gd name="T4" fmla="*/ 10 w 26"/>
                  <a:gd name="T5" fmla="*/ 27 h 29"/>
                  <a:gd name="T6" fmla="*/ 22 w 26"/>
                  <a:gd name="T7" fmla="*/ 15 h 29"/>
                  <a:gd name="T8" fmla="*/ 22 w 26"/>
                  <a:gd name="T9" fmla="*/ 0 h 29"/>
                  <a:gd name="T10" fmla="*/ 2 w 26"/>
                  <a:gd name="T11" fmla="*/ 1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9">
                    <a:moveTo>
                      <a:pt x="2" y="19"/>
                    </a:moveTo>
                    <a:cubicBezTo>
                      <a:pt x="0" y="21"/>
                      <a:pt x="0" y="25"/>
                      <a:pt x="2" y="27"/>
                    </a:cubicBezTo>
                    <a:cubicBezTo>
                      <a:pt x="4" y="29"/>
                      <a:pt x="8" y="29"/>
                      <a:pt x="10" y="27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6" y="11"/>
                      <a:pt x="26" y="4"/>
                      <a:pt x="22" y="0"/>
                    </a:cubicBezTo>
                    <a:lnTo>
                      <a:pt x="2" y="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Freeform 25"/>
              <p:cNvSpPr/>
              <p:nvPr/>
            </p:nvSpPr>
            <p:spPr bwMode="auto">
              <a:xfrm>
                <a:off x="5214938" y="5769201"/>
                <a:ext cx="38100" cy="38100"/>
              </a:xfrm>
              <a:custGeom>
                <a:avLst/>
                <a:gdLst>
                  <a:gd name="T0" fmla="*/ 1 w 14"/>
                  <a:gd name="T1" fmla="*/ 2 h 14"/>
                  <a:gd name="T2" fmla="*/ 1 w 14"/>
                  <a:gd name="T3" fmla="*/ 6 h 14"/>
                  <a:gd name="T4" fmla="*/ 9 w 14"/>
                  <a:gd name="T5" fmla="*/ 13 h 14"/>
                  <a:gd name="T6" fmla="*/ 12 w 14"/>
                  <a:gd name="T7" fmla="*/ 13 h 14"/>
                  <a:gd name="T8" fmla="*/ 14 w 14"/>
                  <a:gd name="T9" fmla="*/ 11 h 14"/>
                  <a:gd name="T10" fmla="*/ 3 w 14"/>
                  <a:gd name="T11" fmla="*/ 0 h 14"/>
                  <a:gd name="T12" fmla="*/ 1 w 14"/>
                  <a:gd name="T1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" y="2"/>
                    </a:moveTo>
                    <a:cubicBezTo>
                      <a:pt x="0" y="3"/>
                      <a:pt x="0" y="4"/>
                      <a:pt x="1" y="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4"/>
                      <a:pt x="11" y="14"/>
                      <a:pt x="12" y="13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Freeform 26"/>
              <p:cNvSpPr/>
              <p:nvPr/>
            </p:nvSpPr>
            <p:spPr bwMode="auto">
              <a:xfrm>
                <a:off x="5193069" y="5811638"/>
                <a:ext cx="76201" cy="74612"/>
              </a:xfrm>
              <a:custGeom>
                <a:avLst/>
                <a:gdLst>
                  <a:gd name="T0" fmla="*/ 0 w 28"/>
                  <a:gd name="T1" fmla="*/ 28 h 28"/>
                  <a:gd name="T2" fmla="*/ 22 w 28"/>
                  <a:gd name="T3" fmla="*/ 6 h 28"/>
                  <a:gd name="T4" fmla="*/ 0 w 28"/>
                  <a:gd name="T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8">
                    <a:moveTo>
                      <a:pt x="0" y="28"/>
                    </a:moveTo>
                    <a:cubicBezTo>
                      <a:pt x="11" y="22"/>
                      <a:pt x="28" y="11"/>
                      <a:pt x="22" y="6"/>
                    </a:cubicBezTo>
                    <a:cubicBezTo>
                      <a:pt x="17" y="0"/>
                      <a:pt x="6" y="17"/>
                      <a:pt x="0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5747341" y="2357874"/>
            <a:ext cx="954992" cy="954992"/>
            <a:chOff x="7663121" y="3143831"/>
            <a:chExt cx="1273323" cy="1273323"/>
          </a:xfrm>
          <a:effectLst>
            <a:outerShdw blurRad="127000" dist="635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1" name="椭圆 20"/>
            <p:cNvSpPr/>
            <p:nvPr/>
          </p:nvSpPr>
          <p:spPr>
            <a:xfrm flipH="1">
              <a:off x="7663121" y="3143831"/>
              <a:ext cx="1273323" cy="1273323"/>
            </a:xfrm>
            <a:prstGeom prst="ellipse">
              <a:avLst/>
            </a:prstGeom>
            <a:gradFill>
              <a:gsLst>
                <a:gs pos="0">
                  <a:srgbClr val="1D8FE7"/>
                </a:gs>
                <a:gs pos="100000">
                  <a:srgbClr val="175BBE"/>
                </a:gs>
              </a:gsLst>
              <a:lin ang="5400000" scaled="1"/>
            </a:gradFill>
            <a:ln w="2857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bg1"/>
                </a:solidFill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8038570" y="3526684"/>
              <a:ext cx="509455" cy="507616"/>
              <a:chOff x="5287964" y="2994026"/>
              <a:chExt cx="879475" cy="876300"/>
            </a:xfrm>
            <a:solidFill>
              <a:srgbClr val="00516C"/>
            </a:solidFill>
          </p:grpSpPr>
          <p:sp>
            <p:nvSpPr>
              <p:cNvPr id="56" name="Freeform 75"/>
              <p:cNvSpPr>
                <a:spLocks noEditPoints="1"/>
              </p:cNvSpPr>
              <p:nvPr/>
            </p:nvSpPr>
            <p:spPr bwMode="auto">
              <a:xfrm>
                <a:off x="5287964" y="3076576"/>
                <a:ext cx="796925" cy="793750"/>
              </a:xfrm>
              <a:custGeom>
                <a:avLst/>
                <a:gdLst>
                  <a:gd name="T0" fmla="*/ 105 w 211"/>
                  <a:gd name="T1" fmla="*/ 211 h 211"/>
                  <a:gd name="T2" fmla="*/ 211 w 211"/>
                  <a:gd name="T3" fmla="*/ 106 h 211"/>
                  <a:gd name="T4" fmla="*/ 198 w 211"/>
                  <a:gd name="T5" fmla="*/ 56 h 211"/>
                  <a:gd name="T6" fmla="*/ 196 w 211"/>
                  <a:gd name="T7" fmla="*/ 56 h 211"/>
                  <a:gd name="T8" fmla="*/ 194 w 211"/>
                  <a:gd name="T9" fmla="*/ 56 h 211"/>
                  <a:gd name="T10" fmla="*/ 181 w 211"/>
                  <a:gd name="T11" fmla="*/ 55 h 211"/>
                  <a:gd name="T12" fmla="*/ 171 w 211"/>
                  <a:gd name="T13" fmla="*/ 65 h 211"/>
                  <a:gd name="T14" fmla="*/ 183 w 211"/>
                  <a:gd name="T15" fmla="*/ 106 h 211"/>
                  <a:gd name="T16" fmla="*/ 105 w 211"/>
                  <a:gd name="T17" fmla="*/ 183 h 211"/>
                  <a:gd name="T18" fmla="*/ 28 w 211"/>
                  <a:gd name="T19" fmla="*/ 106 h 211"/>
                  <a:gd name="T20" fmla="*/ 105 w 211"/>
                  <a:gd name="T21" fmla="*/ 28 h 211"/>
                  <a:gd name="T22" fmla="*/ 146 w 211"/>
                  <a:gd name="T23" fmla="*/ 40 h 211"/>
                  <a:gd name="T24" fmla="*/ 155 w 211"/>
                  <a:gd name="T25" fmla="*/ 31 h 211"/>
                  <a:gd name="T26" fmla="*/ 154 w 211"/>
                  <a:gd name="T27" fmla="*/ 16 h 211"/>
                  <a:gd name="T28" fmla="*/ 154 w 211"/>
                  <a:gd name="T29" fmla="*/ 12 h 211"/>
                  <a:gd name="T30" fmla="*/ 105 w 211"/>
                  <a:gd name="T31" fmla="*/ 0 h 211"/>
                  <a:gd name="T32" fmla="*/ 0 w 211"/>
                  <a:gd name="T33" fmla="*/ 106 h 211"/>
                  <a:gd name="T34" fmla="*/ 105 w 211"/>
                  <a:gd name="T35" fmla="*/ 211 h 211"/>
                  <a:gd name="T36" fmla="*/ 105 w 211"/>
                  <a:gd name="T37" fmla="*/ 211 h 211"/>
                  <a:gd name="T38" fmla="*/ 105 w 211"/>
                  <a:gd name="T39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1" h="211">
                    <a:moveTo>
                      <a:pt x="105" y="211"/>
                    </a:moveTo>
                    <a:cubicBezTo>
                      <a:pt x="164" y="211"/>
                      <a:pt x="211" y="164"/>
                      <a:pt x="211" y="106"/>
                    </a:cubicBezTo>
                    <a:cubicBezTo>
                      <a:pt x="211" y="88"/>
                      <a:pt x="206" y="71"/>
                      <a:pt x="198" y="56"/>
                    </a:cubicBezTo>
                    <a:cubicBezTo>
                      <a:pt x="198" y="56"/>
                      <a:pt x="197" y="56"/>
                      <a:pt x="196" y="56"/>
                    </a:cubicBezTo>
                    <a:cubicBezTo>
                      <a:pt x="195" y="56"/>
                      <a:pt x="195" y="56"/>
                      <a:pt x="194" y="56"/>
                    </a:cubicBezTo>
                    <a:cubicBezTo>
                      <a:pt x="181" y="55"/>
                      <a:pt x="181" y="55"/>
                      <a:pt x="181" y="55"/>
                    </a:cubicBezTo>
                    <a:cubicBezTo>
                      <a:pt x="171" y="65"/>
                      <a:pt x="171" y="65"/>
                      <a:pt x="171" y="65"/>
                    </a:cubicBezTo>
                    <a:cubicBezTo>
                      <a:pt x="179" y="77"/>
                      <a:pt x="183" y="91"/>
                      <a:pt x="183" y="106"/>
                    </a:cubicBezTo>
                    <a:cubicBezTo>
                      <a:pt x="183" y="149"/>
                      <a:pt x="148" y="183"/>
                      <a:pt x="105" y="183"/>
                    </a:cubicBezTo>
                    <a:cubicBezTo>
                      <a:pt x="62" y="183"/>
                      <a:pt x="28" y="149"/>
                      <a:pt x="28" y="106"/>
                    </a:cubicBezTo>
                    <a:cubicBezTo>
                      <a:pt x="28" y="63"/>
                      <a:pt x="62" y="28"/>
                      <a:pt x="105" y="28"/>
                    </a:cubicBezTo>
                    <a:cubicBezTo>
                      <a:pt x="120" y="28"/>
                      <a:pt x="134" y="32"/>
                      <a:pt x="146" y="40"/>
                    </a:cubicBezTo>
                    <a:cubicBezTo>
                      <a:pt x="155" y="31"/>
                      <a:pt x="155" y="31"/>
                      <a:pt x="155" y="31"/>
                    </a:cubicBezTo>
                    <a:cubicBezTo>
                      <a:pt x="154" y="16"/>
                      <a:pt x="154" y="16"/>
                      <a:pt x="154" y="16"/>
                    </a:cubicBezTo>
                    <a:cubicBezTo>
                      <a:pt x="154" y="14"/>
                      <a:pt x="154" y="13"/>
                      <a:pt x="154" y="12"/>
                    </a:cubicBezTo>
                    <a:cubicBezTo>
                      <a:pt x="139" y="5"/>
                      <a:pt x="123" y="0"/>
                      <a:pt x="105" y="0"/>
                    </a:cubicBezTo>
                    <a:cubicBezTo>
                      <a:pt x="47" y="0"/>
                      <a:pt x="0" y="48"/>
                      <a:pt x="0" y="106"/>
                    </a:cubicBezTo>
                    <a:cubicBezTo>
                      <a:pt x="0" y="164"/>
                      <a:pt x="47" y="211"/>
                      <a:pt x="105" y="211"/>
                    </a:cubicBezTo>
                    <a:close/>
                    <a:moveTo>
                      <a:pt x="105" y="211"/>
                    </a:moveTo>
                    <a:cubicBezTo>
                      <a:pt x="105" y="211"/>
                      <a:pt x="105" y="211"/>
                      <a:pt x="105" y="21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 76"/>
              <p:cNvSpPr>
                <a:spLocks noEditPoints="1"/>
              </p:cNvSpPr>
              <p:nvPr/>
            </p:nvSpPr>
            <p:spPr bwMode="auto">
              <a:xfrm>
                <a:off x="5487989" y="3279776"/>
                <a:ext cx="392113" cy="392113"/>
              </a:xfrm>
              <a:custGeom>
                <a:avLst/>
                <a:gdLst>
                  <a:gd name="T0" fmla="*/ 52 w 104"/>
                  <a:gd name="T1" fmla="*/ 25 h 104"/>
                  <a:gd name="T2" fmla="*/ 54 w 104"/>
                  <a:gd name="T3" fmla="*/ 25 h 104"/>
                  <a:gd name="T4" fmla="*/ 74 w 104"/>
                  <a:gd name="T5" fmla="*/ 5 h 104"/>
                  <a:gd name="T6" fmla="*/ 74 w 104"/>
                  <a:gd name="T7" fmla="*/ 5 h 104"/>
                  <a:gd name="T8" fmla="*/ 52 w 104"/>
                  <a:gd name="T9" fmla="*/ 0 h 104"/>
                  <a:gd name="T10" fmla="*/ 0 w 104"/>
                  <a:gd name="T11" fmla="*/ 52 h 104"/>
                  <a:gd name="T12" fmla="*/ 52 w 104"/>
                  <a:gd name="T13" fmla="*/ 104 h 104"/>
                  <a:gd name="T14" fmla="*/ 104 w 104"/>
                  <a:gd name="T15" fmla="*/ 52 h 104"/>
                  <a:gd name="T16" fmla="*/ 99 w 104"/>
                  <a:gd name="T17" fmla="*/ 30 h 104"/>
                  <a:gd name="T18" fmla="*/ 99 w 104"/>
                  <a:gd name="T19" fmla="*/ 30 h 104"/>
                  <a:gd name="T20" fmla="*/ 79 w 104"/>
                  <a:gd name="T21" fmla="*/ 50 h 104"/>
                  <a:gd name="T22" fmla="*/ 79 w 104"/>
                  <a:gd name="T23" fmla="*/ 52 h 104"/>
                  <a:gd name="T24" fmla="*/ 52 w 104"/>
                  <a:gd name="T25" fmla="*/ 79 h 104"/>
                  <a:gd name="T26" fmla="*/ 25 w 104"/>
                  <a:gd name="T27" fmla="*/ 52 h 104"/>
                  <a:gd name="T28" fmla="*/ 52 w 104"/>
                  <a:gd name="T29" fmla="*/ 25 h 104"/>
                  <a:gd name="T30" fmla="*/ 52 w 104"/>
                  <a:gd name="T31" fmla="*/ 25 h 104"/>
                  <a:gd name="T32" fmla="*/ 52 w 104"/>
                  <a:gd name="T33" fmla="*/ 2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104">
                    <a:moveTo>
                      <a:pt x="52" y="25"/>
                    </a:moveTo>
                    <a:cubicBezTo>
                      <a:pt x="53" y="25"/>
                      <a:pt x="54" y="25"/>
                      <a:pt x="54" y="2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8" y="2"/>
                      <a:pt x="60" y="0"/>
                      <a:pt x="52" y="0"/>
                    </a:cubicBezTo>
                    <a:cubicBezTo>
                      <a:pt x="24" y="0"/>
                      <a:pt x="0" y="23"/>
                      <a:pt x="0" y="52"/>
                    </a:cubicBezTo>
                    <a:cubicBezTo>
                      <a:pt x="0" y="81"/>
                      <a:pt x="24" y="104"/>
                      <a:pt x="52" y="104"/>
                    </a:cubicBezTo>
                    <a:cubicBezTo>
                      <a:pt x="81" y="104"/>
                      <a:pt x="104" y="81"/>
                      <a:pt x="104" y="52"/>
                    </a:cubicBezTo>
                    <a:cubicBezTo>
                      <a:pt x="104" y="44"/>
                      <a:pt x="102" y="37"/>
                      <a:pt x="9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79" y="50"/>
                      <a:pt x="79" y="51"/>
                      <a:pt x="79" y="52"/>
                    </a:cubicBezTo>
                    <a:cubicBezTo>
                      <a:pt x="79" y="67"/>
                      <a:pt x="67" y="79"/>
                      <a:pt x="52" y="79"/>
                    </a:cubicBezTo>
                    <a:cubicBezTo>
                      <a:pt x="37" y="79"/>
                      <a:pt x="25" y="67"/>
                      <a:pt x="25" y="52"/>
                    </a:cubicBezTo>
                    <a:cubicBezTo>
                      <a:pt x="25" y="37"/>
                      <a:pt x="37" y="25"/>
                      <a:pt x="52" y="25"/>
                    </a:cubicBezTo>
                    <a:close/>
                    <a:moveTo>
                      <a:pt x="52" y="25"/>
                    </a:moveTo>
                    <a:cubicBezTo>
                      <a:pt x="52" y="25"/>
                      <a:pt x="52" y="25"/>
                      <a:pt x="52" y="2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77"/>
              <p:cNvSpPr>
                <a:spLocks noEditPoints="1"/>
              </p:cNvSpPr>
              <p:nvPr/>
            </p:nvSpPr>
            <p:spPr bwMode="auto">
              <a:xfrm>
                <a:off x="5722939" y="2994026"/>
                <a:ext cx="444500" cy="441325"/>
              </a:xfrm>
              <a:custGeom>
                <a:avLst/>
                <a:gdLst>
                  <a:gd name="T0" fmla="*/ 99 w 118"/>
                  <a:gd name="T1" fmla="*/ 32 h 117"/>
                  <a:gd name="T2" fmla="*/ 105 w 118"/>
                  <a:gd name="T3" fmla="*/ 26 h 117"/>
                  <a:gd name="T4" fmla="*/ 105 w 118"/>
                  <a:gd name="T5" fmla="*/ 17 h 117"/>
                  <a:gd name="T6" fmla="*/ 101 w 118"/>
                  <a:gd name="T7" fmla="*/ 13 h 117"/>
                  <a:gd name="T8" fmla="*/ 96 w 118"/>
                  <a:gd name="T9" fmla="*/ 11 h 117"/>
                  <a:gd name="T10" fmla="*/ 92 w 118"/>
                  <a:gd name="T11" fmla="*/ 13 h 117"/>
                  <a:gd name="T12" fmla="*/ 85 w 118"/>
                  <a:gd name="T13" fmla="*/ 19 h 117"/>
                  <a:gd name="T14" fmla="*/ 84 w 118"/>
                  <a:gd name="T15" fmla="*/ 2 h 117"/>
                  <a:gd name="T16" fmla="*/ 82 w 118"/>
                  <a:gd name="T17" fmla="*/ 0 h 117"/>
                  <a:gd name="T18" fmla="*/ 80 w 118"/>
                  <a:gd name="T19" fmla="*/ 1 h 117"/>
                  <a:gd name="T20" fmla="*/ 54 w 118"/>
                  <a:gd name="T21" fmla="*/ 26 h 117"/>
                  <a:gd name="T22" fmla="*/ 51 w 118"/>
                  <a:gd name="T23" fmla="*/ 35 h 117"/>
                  <a:gd name="T24" fmla="*/ 51 w 118"/>
                  <a:gd name="T25" fmla="*/ 36 h 117"/>
                  <a:gd name="T26" fmla="*/ 52 w 118"/>
                  <a:gd name="T27" fmla="*/ 52 h 117"/>
                  <a:gd name="T28" fmla="*/ 43 w 118"/>
                  <a:gd name="T29" fmla="*/ 62 h 117"/>
                  <a:gd name="T30" fmla="*/ 26 w 118"/>
                  <a:gd name="T31" fmla="*/ 78 h 117"/>
                  <a:gd name="T32" fmla="*/ 26 w 118"/>
                  <a:gd name="T33" fmla="*/ 79 h 117"/>
                  <a:gd name="T34" fmla="*/ 10 w 118"/>
                  <a:gd name="T35" fmla="*/ 95 h 117"/>
                  <a:gd name="T36" fmla="*/ 2 w 118"/>
                  <a:gd name="T37" fmla="*/ 102 h 117"/>
                  <a:gd name="T38" fmla="*/ 1 w 118"/>
                  <a:gd name="T39" fmla="*/ 106 h 117"/>
                  <a:gd name="T40" fmla="*/ 0 w 118"/>
                  <a:gd name="T41" fmla="*/ 111 h 117"/>
                  <a:gd name="T42" fmla="*/ 6 w 118"/>
                  <a:gd name="T43" fmla="*/ 117 h 117"/>
                  <a:gd name="T44" fmla="*/ 6 w 118"/>
                  <a:gd name="T45" fmla="*/ 117 h 117"/>
                  <a:gd name="T46" fmla="*/ 12 w 118"/>
                  <a:gd name="T47" fmla="*/ 117 h 117"/>
                  <a:gd name="T48" fmla="*/ 16 w 118"/>
                  <a:gd name="T49" fmla="*/ 115 h 117"/>
                  <a:gd name="T50" fmla="*/ 66 w 118"/>
                  <a:gd name="T51" fmla="*/ 65 h 117"/>
                  <a:gd name="T52" fmla="*/ 81 w 118"/>
                  <a:gd name="T53" fmla="*/ 66 h 117"/>
                  <a:gd name="T54" fmla="*/ 82 w 118"/>
                  <a:gd name="T55" fmla="*/ 66 h 117"/>
                  <a:gd name="T56" fmla="*/ 83 w 118"/>
                  <a:gd name="T57" fmla="*/ 66 h 117"/>
                  <a:gd name="T58" fmla="*/ 91 w 118"/>
                  <a:gd name="T59" fmla="*/ 63 h 117"/>
                  <a:gd name="T60" fmla="*/ 116 w 118"/>
                  <a:gd name="T61" fmla="*/ 37 h 117"/>
                  <a:gd name="T62" fmla="*/ 115 w 118"/>
                  <a:gd name="T63" fmla="*/ 33 h 117"/>
                  <a:gd name="T64" fmla="*/ 99 w 118"/>
                  <a:gd name="T65" fmla="*/ 32 h 117"/>
                  <a:gd name="T66" fmla="*/ 99 w 118"/>
                  <a:gd name="T67" fmla="*/ 32 h 117"/>
                  <a:gd name="T68" fmla="*/ 99 w 118"/>
                  <a:gd name="T69" fmla="*/ 3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8" h="117">
                    <a:moveTo>
                      <a:pt x="99" y="32"/>
                    </a:moveTo>
                    <a:cubicBezTo>
                      <a:pt x="105" y="26"/>
                      <a:pt x="105" y="26"/>
                      <a:pt x="105" y="26"/>
                    </a:cubicBezTo>
                    <a:cubicBezTo>
                      <a:pt x="108" y="24"/>
                      <a:pt x="108" y="20"/>
                      <a:pt x="105" y="17"/>
                    </a:cubicBezTo>
                    <a:cubicBezTo>
                      <a:pt x="101" y="13"/>
                      <a:pt x="101" y="13"/>
                      <a:pt x="101" y="13"/>
                    </a:cubicBezTo>
                    <a:cubicBezTo>
                      <a:pt x="100" y="12"/>
                      <a:pt x="98" y="11"/>
                      <a:pt x="96" y="11"/>
                    </a:cubicBezTo>
                    <a:cubicBezTo>
                      <a:pt x="95" y="11"/>
                      <a:pt x="93" y="12"/>
                      <a:pt x="92" y="13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4" y="1"/>
                      <a:pt x="83" y="0"/>
                      <a:pt x="82" y="0"/>
                    </a:cubicBezTo>
                    <a:cubicBezTo>
                      <a:pt x="81" y="0"/>
                      <a:pt x="80" y="0"/>
                      <a:pt x="80" y="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2" y="29"/>
                      <a:pt x="51" y="32"/>
                      <a:pt x="51" y="35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1" y="103"/>
                      <a:pt x="1" y="104"/>
                      <a:pt x="1" y="106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15"/>
                      <a:pt x="3" y="11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4" y="117"/>
                      <a:pt x="15" y="116"/>
                      <a:pt x="16" y="115"/>
                    </a:cubicBezTo>
                    <a:cubicBezTo>
                      <a:pt x="66" y="65"/>
                      <a:pt x="66" y="65"/>
                      <a:pt x="66" y="65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2" y="66"/>
                      <a:pt x="82" y="66"/>
                      <a:pt x="83" y="66"/>
                    </a:cubicBezTo>
                    <a:cubicBezTo>
                      <a:pt x="86" y="66"/>
                      <a:pt x="89" y="65"/>
                      <a:pt x="91" y="63"/>
                    </a:cubicBezTo>
                    <a:cubicBezTo>
                      <a:pt x="116" y="37"/>
                      <a:pt x="116" y="37"/>
                      <a:pt x="116" y="37"/>
                    </a:cubicBezTo>
                    <a:cubicBezTo>
                      <a:pt x="118" y="36"/>
                      <a:pt x="117" y="33"/>
                      <a:pt x="115" y="33"/>
                    </a:cubicBezTo>
                    <a:lnTo>
                      <a:pt x="99" y="32"/>
                    </a:lnTo>
                    <a:close/>
                    <a:moveTo>
                      <a:pt x="99" y="32"/>
                    </a:moveTo>
                    <a:cubicBezTo>
                      <a:pt x="99" y="32"/>
                      <a:pt x="99" y="32"/>
                      <a:pt x="99" y="3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4790995" y="3369825"/>
            <a:ext cx="954992" cy="954992"/>
            <a:chOff x="6387992" y="4493099"/>
            <a:chExt cx="1273323" cy="1273323"/>
          </a:xfr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grpSpPr>
        <p:sp>
          <p:nvSpPr>
            <p:cNvPr id="23" name="椭圆 22"/>
            <p:cNvSpPr/>
            <p:nvPr/>
          </p:nvSpPr>
          <p:spPr>
            <a:xfrm rot="2711270" flipH="1">
              <a:off x="6387992" y="4493099"/>
              <a:ext cx="1273323" cy="1273323"/>
            </a:xfrm>
            <a:prstGeom prst="ellipse">
              <a:avLst/>
            </a:prstGeom>
            <a:gradFill>
              <a:gsLst>
                <a:gs pos="0">
                  <a:srgbClr val="1D8FE7"/>
                </a:gs>
                <a:gs pos="100000">
                  <a:srgbClr val="175BBE"/>
                </a:gs>
              </a:gsLst>
              <a:lin ang="5400000" scaled="1"/>
            </a:gradFill>
            <a:ln w="2857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bg1"/>
                </a:solidFill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6731635" y="4845110"/>
              <a:ext cx="589201" cy="560529"/>
              <a:chOff x="6323014" y="4870451"/>
              <a:chExt cx="652463" cy="620713"/>
            </a:xfrm>
            <a:solidFill>
              <a:srgbClr val="00516C"/>
            </a:solidFill>
          </p:grpSpPr>
          <p:sp>
            <p:nvSpPr>
              <p:cNvPr id="60" name="Freeform 81"/>
              <p:cNvSpPr/>
              <p:nvPr/>
            </p:nvSpPr>
            <p:spPr bwMode="auto">
              <a:xfrm>
                <a:off x="6789739" y="4870451"/>
                <a:ext cx="185738" cy="185738"/>
              </a:xfrm>
              <a:custGeom>
                <a:avLst/>
                <a:gdLst>
                  <a:gd name="T0" fmla="*/ 38 w 49"/>
                  <a:gd name="T1" fmla="*/ 11 h 49"/>
                  <a:gd name="T2" fmla="*/ 3 w 49"/>
                  <a:gd name="T3" fmla="*/ 7 h 49"/>
                  <a:gd name="T4" fmla="*/ 2 w 49"/>
                  <a:gd name="T5" fmla="*/ 15 h 49"/>
                  <a:gd name="T6" fmla="*/ 34 w 49"/>
                  <a:gd name="T7" fmla="*/ 47 h 49"/>
                  <a:gd name="T8" fmla="*/ 42 w 49"/>
                  <a:gd name="T9" fmla="*/ 46 h 49"/>
                  <a:gd name="T10" fmla="*/ 38 w 49"/>
                  <a:gd name="T11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38" y="11"/>
                    </a:moveTo>
                    <a:cubicBezTo>
                      <a:pt x="28" y="2"/>
                      <a:pt x="14" y="0"/>
                      <a:pt x="3" y="7"/>
                    </a:cubicBezTo>
                    <a:cubicBezTo>
                      <a:pt x="0" y="9"/>
                      <a:pt x="0" y="13"/>
                      <a:pt x="2" y="15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6" y="49"/>
                      <a:pt x="40" y="49"/>
                      <a:pt x="42" y="46"/>
                    </a:cubicBezTo>
                    <a:cubicBezTo>
                      <a:pt x="49" y="35"/>
                      <a:pt x="47" y="21"/>
                      <a:pt x="38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82"/>
              <p:cNvSpPr>
                <a:spLocks noEditPoints="1"/>
              </p:cNvSpPr>
              <p:nvPr/>
            </p:nvSpPr>
            <p:spPr bwMode="auto">
              <a:xfrm>
                <a:off x="6364289" y="4924426"/>
                <a:ext cx="554038" cy="566738"/>
              </a:xfrm>
              <a:custGeom>
                <a:avLst/>
                <a:gdLst>
                  <a:gd name="T0" fmla="*/ 134 w 147"/>
                  <a:gd name="T1" fmla="*/ 115 h 151"/>
                  <a:gd name="T2" fmla="*/ 147 w 147"/>
                  <a:gd name="T3" fmla="*/ 72 h 151"/>
                  <a:gd name="T4" fmla="*/ 75 w 147"/>
                  <a:gd name="T5" fmla="*/ 0 h 151"/>
                  <a:gd name="T6" fmla="*/ 74 w 147"/>
                  <a:gd name="T7" fmla="*/ 0 h 151"/>
                  <a:gd name="T8" fmla="*/ 3 w 147"/>
                  <a:gd name="T9" fmla="*/ 72 h 151"/>
                  <a:gd name="T10" fmla="*/ 15 w 147"/>
                  <a:gd name="T11" fmla="*/ 112 h 151"/>
                  <a:gd name="T12" fmla="*/ 2 w 147"/>
                  <a:gd name="T13" fmla="*/ 137 h 151"/>
                  <a:gd name="T14" fmla="*/ 6 w 147"/>
                  <a:gd name="T15" fmla="*/ 150 h 151"/>
                  <a:gd name="T16" fmla="*/ 11 w 147"/>
                  <a:gd name="T17" fmla="*/ 151 h 151"/>
                  <a:gd name="T18" fmla="*/ 20 w 147"/>
                  <a:gd name="T19" fmla="*/ 146 h 151"/>
                  <a:gd name="T20" fmla="*/ 29 w 147"/>
                  <a:gd name="T21" fmla="*/ 128 h 151"/>
                  <a:gd name="T22" fmla="*/ 74 w 147"/>
                  <a:gd name="T23" fmla="*/ 145 h 151"/>
                  <a:gd name="T24" fmla="*/ 75 w 147"/>
                  <a:gd name="T25" fmla="*/ 145 h 151"/>
                  <a:gd name="T26" fmla="*/ 119 w 147"/>
                  <a:gd name="T27" fmla="*/ 129 h 151"/>
                  <a:gd name="T28" fmla="*/ 127 w 147"/>
                  <a:gd name="T29" fmla="*/ 146 h 151"/>
                  <a:gd name="T30" fmla="*/ 136 w 147"/>
                  <a:gd name="T31" fmla="*/ 151 h 151"/>
                  <a:gd name="T32" fmla="*/ 141 w 147"/>
                  <a:gd name="T33" fmla="*/ 150 h 151"/>
                  <a:gd name="T34" fmla="*/ 145 w 147"/>
                  <a:gd name="T35" fmla="*/ 137 h 151"/>
                  <a:gd name="T36" fmla="*/ 134 w 147"/>
                  <a:gd name="T37" fmla="*/ 115 h 151"/>
                  <a:gd name="T38" fmla="*/ 75 w 147"/>
                  <a:gd name="T39" fmla="*/ 125 h 151"/>
                  <a:gd name="T40" fmla="*/ 74 w 147"/>
                  <a:gd name="T41" fmla="*/ 125 h 151"/>
                  <a:gd name="T42" fmla="*/ 22 w 147"/>
                  <a:gd name="T43" fmla="*/ 72 h 151"/>
                  <a:gd name="T44" fmla="*/ 74 w 147"/>
                  <a:gd name="T45" fmla="*/ 20 h 151"/>
                  <a:gd name="T46" fmla="*/ 75 w 147"/>
                  <a:gd name="T47" fmla="*/ 19 h 151"/>
                  <a:gd name="T48" fmla="*/ 128 w 147"/>
                  <a:gd name="T49" fmla="*/ 72 h 151"/>
                  <a:gd name="T50" fmla="*/ 75 w 147"/>
                  <a:gd name="T51" fmla="*/ 12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7" h="151">
                    <a:moveTo>
                      <a:pt x="134" y="115"/>
                    </a:moveTo>
                    <a:cubicBezTo>
                      <a:pt x="142" y="103"/>
                      <a:pt x="147" y="88"/>
                      <a:pt x="147" y="72"/>
                    </a:cubicBezTo>
                    <a:cubicBezTo>
                      <a:pt x="147" y="32"/>
                      <a:pt x="115" y="0"/>
                      <a:pt x="75" y="0"/>
                    </a:cubicBezTo>
                    <a:cubicBezTo>
                      <a:pt x="75" y="0"/>
                      <a:pt x="74" y="0"/>
                      <a:pt x="74" y="0"/>
                    </a:cubicBezTo>
                    <a:cubicBezTo>
                      <a:pt x="35" y="0"/>
                      <a:pt x="3" y="33"/>
                      <a:pt x="3" y="72"/>
                    </a:cubicBezTo>
                    <a:cubicBezTo>
                      <a:pt x="3" y="87"/>
                      <a:pt x="7" y="101"/>
                      <a:pt x="15" y="112"/>
                    </a:cubicBezTo>
                    <a:cubicBezTo>
                      <a:pt x="2" y="137"/>
                      <a:pt x="2" y="137"/>
                      <a:pt x="2" y="137"/>
                    </a:cubicBezTo>
                    <a:cubicBezTo>
                      <a:pt x="0" y="142"/>
                      <a:pt x="2" y="148"/>
                      <a:pt x="6" y="150"/>
                    </a:cubicBezTo>
                    <a:cubicBezTo>
                      <a:pt x="8" y="151"/>
                      <a:pt x="9" y="151"/>
                      <a:pt x="11" y="151"/>
                    </a:cubicBezTo>
                    <a:cubicBezTo>
                      <a:pt x="14" y="151"/>
                      <a:pt x="18" y="149"/>
                      <a:pt x="20" y="146"/>
                    </a:cubicBezTo>
                    <a:cubicBezTo>
                      <a:pt x="29" y="128"/>
                      <a:pt x="29" y="128"/>
                      <a:pt x="29" y="128"/>
                    </a:cubicBezTo>
                    <a:cubicBezTo>
                      <a:pt x="41" y="138"/>
                      <a:pt x="57" y="145"/>
                      <a:pt x="74" y="145"/>
                    </a:cubicBezTo>
                    <a:cubicBezTo>
                      <a:pt x="74" y="145"/>
                      <a:pt x="75" y="145"/>
                      <a:pt x="75" y="145"/>
                    </a:cubicBezTo>
                    <a:cubicBezTo>
                      <a:pt x="92" y="145"/>
                      <a:pt x="107" y="139"/>
                      <a:pt x="119" y="129"/>
                    </a:cubicBezTo>
                    <a:cubicBezTo>
                      <a:pt x="127" y="146"/>
                      <a:pt x="127" y="146"/>
                      <a:pt x="127" y="146"/>
                    </a:cubicBezTo>
                    <a:cubicBezTo>
                      <a:pt x="129" y="149"/>
                      <a:pt x="133" y="151"/>
                      <a:pt x="136" y="151"/>
                    </a:cubicBezTo>
                    <a:cubicBezTo>
                      <a:pt x="138" y="151"/>
                      <a:pt x="139" y="151"/>
                      <a:pt x="141" y="150"/>
                    </a:cubicBezTo>
                    <a:cubicBezTo>
                      <a:pt x="145" y="148"/>
                      <a:pt x="147" y="142"/>
                      <a:pt x="145" y="137"/>
                    </a:cubicBezTo>
                    <a:lnTo>
                      <a:pt x="134" y="115"/>
                    </a:lnTo>
                    <a:close/>
                    <a:moveTo>
                      <a:pt x="75" y="125"/>
                    </a:moveTo>
                    <a:cubicBezTo>
                      <a:pt x="75" y="125"/>
                      <a:pt x="74" y="125"/>
                      <a:pt x="74" y="125"/>
                    </a:cubicBezTo>
                    <a:cubicBezTo>
                      <a:pt x="45" y="125"/>
                      <a:pt x="22" y="101"/>
                      <a:pt x="22" y="72"/>
                    </a:cubicBezTo>
                    <a:cubicBezTo>
                      <a:pt x="22" y="43"/>
                      <a:pt x="45" y="20"/>
                      <a:pt x="74" y="20"/>
                    </a:cubicBezTo>
                    <a:cubicBezTo>
                      <a:pt x="74" y="20"/>
                      <a:pt x="75" y="19"/>
                      <a:pt x="75" y="19"/>
                    </a:cubicBezTo>
                    <a:cubicBezTo>
                      <a:pt x="104" y="19"/>
                      <a:pt x="128" y="43"/>
                      <a:pt x="128" y="72"/>
                    </a:cubicBezTo>
                    <a:cubicBezTo>
                      <a:pt x="128" y="102"/>
                      <a:pt x="104" y="125"/>
                      <a:pt x="75" y="1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Freeform 83"/>
              <p:cNvSpPr/>
              <p:nvPr/>
            </p:nvSpPr>
            <p:spPr bwMode="auto">
              <a:xfrm>
                <a:off x="6534151" y="5092701"/>
                <a:ext cx="131763" cy="236538"/>
              </a:xfrm>
              <a:custGeom>
                <a:avLst/>
                <a:gdLst>
                  <a:gd name="T0" fmla="*/ 30 w 35"/>
                  <a:gd name="T1" fmla="*/ 0 h 63"/>
                  <a:gd name="T2" fmla="*/ 29 w 35"/>
                  <a:gd name="T3" fmla="*/ 0 h 63"/>
                  <a:gd name="T4" fmla="*/ 24 w 35"/>
                  <a:gd name="T5" fmla="*/ 6 h 63"/>
                  <a:gd name="T6" fmla="*/ 24 w 35"/>
                  <a:gd name="T7" fmla="*/ 27 h 63"/>
                  <a:gd name="T8" fmla="*/ 2 w 35"/>
                  <a:gd name="T9" fmla="*/ 54 h 63"/>
                  <a:gd name="T10" fmla="*/ 3 w 35"/>
                  <a:gd name="T11" fmla="*/ 61 h 63"/>
                  <a:gd name="T12" fmla="*/ 6 w 35"/>
                  <a:gd name="T13" fmla="*/ 63 h 63"/>
                  <a:gd name="T14" fmla="*/ 10 w 35"/>
                  <a:gd name="T15" fmla="*/ 61 h 63"/>
                  <a:gd name="T16" fmla="*/ 29 w 35"/>
                  <a:gd name="T17" fmla="*/ 39 h 63"/>
                  <a:gd name="T18" fmla="*/ 33 w 35"/>
                  <a:gd name="T19" fmla="*/ 34 h 63"/>
                  <a:gd name="T20" fmla="*/ 35 w 35"/>
                  <a:gd name="T21" fmla="*/ 29 h 63"/>
                  <a:gd name="T22" fmla="*/ 35 w 35"/>
                  <a:gd name="T23" fmla="*/ 6 h 63"/>
                  <a:gd name="T24" fmla="*/ 30 w 35"/>
                  <a:gd name="T2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63">
                    <a:moveTo>
                      <a:pt x="30" y="0"/>
                    </a:moveTo>
                    <a:cubicBezTo>
                      <a:pt x="30" y="0"/>
                      <a:pt x="29" y="0"/>
                      <a:pt x="29" y="0"/>
                    </a:cubicBezTo>
                    <a:cubicBezTo>
                      <a:pt x="26" y="1"/>
                      <a:pt x="24" y="3"/>
                      <a:pt x="24" y="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6"/>
                      <a:pt x="0" y="59"/>
                      <a:pt x="3" y="61"/>
                    </a:cubicBezTo>
                    <a:cubicBezTo>
                      <a:pt x="4" y="62"/>
                      <a:pt x="5" y="63"/>
                      <a:pt x="6" y="63"/>
                    </a:cubicBezTo>
                    <a:cubicBezTo>
                      <a:pt x="8" y="63"/>
                      <a:pt x="9" y="62"/>
                      <a:pt x="10" y="61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5" y="33"/>
                      <a:pt x="35" y="31"/>
                      <a:pt x="35" y="29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3"/>
                      <a:pt x="33" y="0"/>
                      <a:pt x="3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Freeform 84"/>
              <p:cNvSpPr/>
              <p:nvPr/>
            </p:nvSpPr>
            <p:spPr bwMode="auto">
              <a:xfrm>
                <a:off x="6323014" y="4870451"/>
                <a:ext cx="184150" cy="185738"/>
              </a:xfrm>
              <a:custGeom>
                <a:avLst/>
                <a:gdLst>
                  <a:gd name="T0" fmla="*/ 11 w 49"/>
                  <a:gd name="T1" fmla="*/ 11 h 49"/>
                  <a:gd name="T2" fmla="*/ 7 w 49"/>
                  <a:gd name="T3" fmla="*/ 46 h 49"/>
                  <a:gd name="T4" fmla="*/ 14 w 49"/>
                  <a:gd name="T5" fmla="*/ 47 h 49"/>
                  <a:gd name="T6" fmla="*/ 46 w 49"/>
                  <a:gd name="T7" fmla="*/ 15 h 49"/>
                  <a:gd name="T8" fmla="*/ 45 w 49"/>
                  <a:gd name="T9" fmla="*/ 7 h 49"/>
                  <a:gd name="T10" fmla="*/ 11 w 49"/>
                  <a:gd name="T11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11" y="11"/>
                    </a:moveTo>
                    <a:cubicBezTo>
                      <a:pt x="1" y="21"/>
                      <a:pt x="0" y="35"/>
                      <a:pt x="7" y="46"/>
                    </a:cubicBezTo>
                    <a:cubicBezTo>
                      <a:pt x="9" y="49"/>
                      <a:pt x="12" y="49"/>
                      <a:pt x="14" y="47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49" y="13"/>
                      <a:pt x="48" y="9"/>
                      <a:pt x="45" y="7"/>
                    </a:cubicBezTo>
                    <a:cubicBezTo>
                      <a:pt x="35" y="0"/>
                      <a:pt x="20" y="2"/>
                      <a:pt x="1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3421960" y="3354846"/>
            <a:ext cx="954992" cy="954992"/>
            <a:chOff x="4562613" y="4473127"/>
            <a:chExt cx="1273323" cy="1273323"/>
          </a:xfr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grpSpPr>
        <p:sp>
          <p:nvSpPr>
            <p:cNvPr id="25" name="椭圆 24"/>
            <p:cNvSpPr/>
            <p:nvPr/>
          </p:nvSpPr>
          <p:spPr>
            <a:xfrm rot="18888730">
              <a:off x="4562613" y="4473127"/>
              <a:ext cx="1273323" cy="1273323"/>
            </a:xfrm>
            <a:prstGeom prst="ellipse">
              <a:avLst/>
            </a:prstGeom>
            <a:gradFill>
              <a:gsLst>
                <a:gs pos="0">
                  <a:srgbClr val="1D8FE7"/>
                </a:gs>
                <a:gs pos="100000">
                  <a:srgbClr val="175BBE"/>
                </a:gs>
              </a:gsLst>
              <a:lin ang="5400000" scaled="1"/>
            </a:gradFill>
            <a:ln w="28575">
              <a:solidFill>
                <a:schemeClr val="bg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bg1"/>
                </a:solidFill>
              </a:endParaRPr>
            </a:p>
          </p:txBody>
        </p:sp>
        <p:grpSp>
          <p:nvGrpSpPr>
            <p:cNvPr id="64" name="Group 4"/>
            <p:cNvGrpSpPr>
              <a:grpSpLocks noChangeAspect="1"/>
            </p:cNvGrpSpPr>
            <p:nvPr/>
          </p:nvGrpSpPr>
          <p:grpSpPr bwMode="auto">
            <a:xfrm>
              <a:off x="4906230" y="4848677"/>
              <a:ext cx="518937" cy="510141"/>
              <a:chOff x="3722" y="2043"/>
              <a:chExt cx="236" cy="232"/>
            </a:xfrm>
            <a:solidFill>
              <a:srgbClr val="00516C"/>
            </a:solidFill>
          </p:grpSpPr>
          <p:sp>
            <p:nvSpPr>
              <p:cNvPr id="65" name="Freeform 5"/>
              <p:cNvSpPr>
                <a:spLocks noEditPoints="1"/>
              </p:cNvSpPr>
              <p:nvPr/>
            </p:nvSpPr>
            <p:spPr bwMode="auto">
              <a:xfrm>
                <a:off x="3810" y="2089"/>
                <a:ext cx="14" cy="32"/>
              </a:xfrm>
              <a:custGeom>
                <a:avLst/>
                <a:gdLst>
                  <a:gd name="T0" fmla="*/ 4 w 6"/>
                  <a:gd name="T1" fmla="*/ 0 h 13"/>
                  <a:gd name="T2" fmla="*/ 2 w 6"/>
                  <a:gd name="T3" fmla="*/ 0 h 13"/>
                  <a:gd name="T4" fmla="*/ 0 w 6"/>
                  <a:gd name="T5" fmla="*/ 2 h 13"/>
                  <a:gd name="T6" fmla="*/ 0 w 6"/>
                  <a:gd name="T7" fmla="*/ 13 h 13"/>
                  <a:gd name="T8" fmla="*/ 6 w 6"/>
                  <a:gd name="T9" fmla="*/ 13 h 13"/>
                  <a:gd name="T10" fmla="*/ 6 w 6"/>
                  <a:gd name="T11" fmla="*/ 2 h 13"/>
                  <a:gd name="T12" fmla="*/ 4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3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Freeform 6"/>
              <p:cNvSpPr>
                <a:spLocks noEditPoints="1"/>
              </p:cNvSpPr>
              <p:nvPr/>
            </p:nvSpPr>
            <p:spPr bwMode="auto">
              <a:xfrm>
                <a:off x="3853" y="2089"/>
                <a:ext cx="17" cy="32"/>
              </a:xfrm>
              <a:custGeom>
                <a:avLst/>
                <a:gdLst>
                  <a:gd name="T0" fmla="*/ 4 w 7"/>
                  <a:gd name="T1" fmla="*/ 0 h 13"/>
                  <a:gd name="T2" fmla="*/ 3 w 7"/>
                  <a:gd name="T3" fmla="*/ 0 h 13"/>
                  <a:gd name="T4" fmla="*/ 0 w 7"/>
                  <a:gd name="T5" fmla="*/ 2 h 13"/>
                  <a:gd name="T6" fmla="*/ 0 w 7"/>
                  <a:gd name="T7" fmla="*/ 13 h 13"/>
                  <a:gd name="T8" fmla="*/ 7 w 7"/>
                  <a:gd name="T9" fmla="*/ 13 h 13"/>
                  <a:gd name="T10" fmla="*/ 7 w 7"/>
                  <a:gd name="T11" fmla="*/ 2 h 13"/>
                  <a:gd name="T12" fmla="*/ 4 w 7"/>
                  <a:gd name="T13" fmla="*/ 0 h 13"/>
                  <a:gd name="T14" fmla="*/ 4 w 7"/>
                  <a:gd name="T15" fmla="*/ 0 h 13"/>
                  <a:gd name="T16" fmla="*/ 4 w 7"/>
                  <a:gd name="T1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4" y="0"/>
                    </a:cubicBezTo>
                    <a:close/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Freeform 7"/>
              <p:cNvSpPr>
                <a:spLocks noEditPoints="1"/>
              </p:cNvSpPr>
              <p:nvPr/>
            </p:nvSpPr>
            <p:spPr bwMode="auto">
              <a:xfrm>
                <a:off x="3722" y="2043"/>
                <a:ext cx="236" cy="232"/>
              </a:xfrm>
              <a:custGeom>
                <a:avLst/>
                <a:gdLst>
                  <a:gd name="T0" fmla="*/ 48 w 97"/>
                  <a:gd name="T1" fmla="*/ 0 h 95"/>
                  <a:gd name="T2" fmla="*/ 0 w 97"/>
                  <a:gd name="T3" fmla="*/ 49 h 95"/>
                  <a:gd name="T4" fmla="*/ 14 w 97"/>
                  <a:gd name="T5" fmla="*/ 83 h 95"/>
                  <a:gd name="T6" fmla="*/ 33 w 97"/>
                  <a:gd name="T7" fmla="*/ 95 h 95"/>
                  <a:gd name="T8" fmla="*/ 35 w 97"/>
                  <a:gd name="T9" fmla="*/ 95 h 95"/>
                  <a:gd name="T10" fmla="*/ 39 w 97"/>
                  <a:gd name="T11" fmla="*/ 92 h 95"/>
                  <a:gd name="T12" fmla="*/ 36 w 97"/>
                  <a:gd name="T13" fmla="*/ 86 h 95"/>
                  <a:gd name="T14" fmla="*/ 20 w 97"/>
                  <a:gd name="T15" fmla="*/ 76 h 95"/>
                  <a:gd name="T16" fmla="*/ 9 w 97"/>
                  <a:gd name="T17" fmla="*/ 49 h 95"/>
                  <a:gd name="T18" fmla="*/ 48 w 97"/>
                  <a:gd name="T19" fmla="*/ 9 h 95"/>
                  <a:gd name="T20" fmla="*/ 87 w 97"/>
                  <a:gd name="T21" fmla="*/ 49 h 95"/>
                  <a:gd name="T22" fmla="*/ 76 w 97"/>
                  <a:gd name="T23" fmla="*/ 76 h 95"/>
                  <a:gd name="T24" fmla="*/ 62 w 97"/>
                  <a:gd name="T25" fmla="*/ 84 h 95"/>
                  <a:gd name="T26" fmla="*/ 57 w 97"/>
                  <a:gd name="T27" fmla="*/ 82 h 95"/>
                  <a:gd name="T28" fmla="*/ 53 w 97"/>
                  <a:gd name="T29" fmla="*/ 65 h 95"/>
                  <a:gd name="T30" fmla="*/ 67 w 97"/>
                  <a:gd name="T31" fmla="*/ 50 h 95"/>
                  <a:gd name="T32" fmla="*/ 67 w 97"/>
                  <a:gd name="T33" fmla="*/ 35 h 95"/>
                  <a:gd name="T34" fmla="*/ 29 w 97"/>
                  <a:gd name="T35" fmla="*/ 35 h 95"/>
                  <a:gd name="T36" fmla="*/ 29 w 97"/>
                  <a:gd name="T37" fmla="*/ 50 h 95"/>
                  <a:gd name="T38" fmla="*/ 43 w 97"/>
                  <a:gd name="T39" fmla="*/ 65 h 95"/>
                  <a:gd name="T40" fmla="*/ 50 w 97"/>
                  <a:gd name="T41" fmla="*/ 88 h 95"/>
                  <a:gd name="T42" fmla="*/ 62 w 97"/>
                  <a:gd name="T43" fmla="*/ 93 h 95"/>
                  <a:gd name="T44" fmla="*/ 82 w 97"/>
                  <a:gd name="T45" fmla="*/ 83 h 95"/>
                  <a:gd name="T46" fmla="*/ 83 w 97"/>
                  <a:gd name="T47" fmla="*/ 83 h 95"/>
                  <a:gd name="T48" fmla="*/ 97 w 97"/>
                  <a:gd name="T49" fmla="*/ 49 h 95"/>
                  <a:gd name="T50" fmla="*/ 48 w 97"/>
                  <a:gd name="T51" fmla="*/ 0 h 95"/>
                  <a:gd name="T52" fmla="*/ 48 w 97"/>
                  <a:gd name="T53" fmla="*/ 0 h 95"/>
                  <a:gd name="T54" fmla="*/ 48 w 97"/>
                  <a:gd name="T5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7" h="95">
                    <a:moveTo>
                      <a:pt x="48" y="0"/>
                    </a:moveTo>
                    <a:cubicBezTo>
                      <a:pt x="21" y="0"/>
                      <a:pt x="0" y="22"/>
                      <a:pt x="0" y="49"/>
                    </a:cubicBezTo>
                    <a:cubicBezTo>
                      <a:pt x="0" y="61"/>
                      <a:pt x="5" y="74"/>
                      <a:pt x="14" y="83"/>
                    </a:cubicBezTo>
                    <a:cubicBezTo>
                      <a:pt x="19" y="88"/>
                      <a:pt x="26" y="92"/>
                      <a:pt x="33" y="95"/>
                    </a:cubicBezTo>
                    <a:cubicBezTo>
                      <a:pt x="34" y="95"/>
                      <a:pt x="34" y="95"/>
                      <a:pt x="35" y="95"/>
                    </a:cubicBezTo>
                    <a:cubicBezTo>
                      <a:pt x="37" y="95"/>
                      <a:pt x="38" y="94"/>
                      <a:pt x="39" y="92"/>
                    </a:cubicBezTo>
                    <a:cubicBezTo>
                      <a:pt x="40" y="89"/>
                      <a:pt x="39" y="87"/>
                      <a:pt x="36" y="86"/>
                    </a:cubicBezTo>
                    <a:cubicBezTo>
                      <a:pt x="30" y="84"/>
                      <a:pt x="25" y="81"/>
                      <a:pt x="20" y="76"/>
                    </a:cubicBezTo>
                    <a:cubicBezTo>
                      <a:pt x="13" y="69"/>
                      <a:pt x="9" y="59"/>
                      <a:pt x="9" y="49"/>
                    </a:cubicBezTo>
                    <a:cubicBezTo>
                      <a:pt x="9" y="27"/>
                      <a:pt x="27" y="9"/>
                      <a:pt x="48" y="9"/>
                    </a:cubicBezTo>
                    <a:cubicBezTo>
                      <a:pt x="70" y="9"/>
                      <a:pt x="87" y="27"/>
                      <a:pt x="87" y="49"/>
                    </a:cubicBezTo>
                    <a:cubicBezTo>
                      <a:pt x="87" y="59"/>
                      <a:pt x="83" y="69"/>
                      <a:pt x="76" y="76"/>
                    </a:cubicBezTo>
                    <a:cubicBezTo>
                      <a:pt x="73" y="79"/>
                      <a:pt x="66" y="84"/>
                      <a:pt x="62" y="84"/>
                    </a:cubicBezTo>
                    <a:cubicBezTo>
                      <a:pt x="60" y="84"/>
                      <a:pt x="58" y="83"/>
                      <a:pt x="57" y="82"/>
                    </a:cubicBezTo>
                    <a:cubicBezTo>
                      <a:pt x="53" y="78"/>
                      <a:pt x="53" y="70"/>
                      <a:pt x="53" y="65"/>
                    </a:cubicBezTo>
                    <a:cubicBezTo>
                      <a:pt x="61" y="65"/>
                      <a:pt x="67" y="58"/>
                      <a:pt x="67" y="50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9" y="58"/>
                      <a:pt x="35" y="65"/>
                      <a:pt x="43" y="65"/>
                    </a:cubicBezTo>
                    <a:cubicBezTo>
                      <a:pt x="43" y="71"/>
                      <a:pt x="44" y="82"/>
                      <a:pt x="50" y="88"/>
                    </a:cubicBezTo>
                    <a:cubicBezTo>
                      <a:pt x="53" y="91"/>
                      <a:pt x="57" y="93"/>
                      <a:pt x="62" y="93"/>
                    </a:cubicBezTo>
                    <a:cubicBezTo>
                      <a:pt x="71" y="93"/>
                      <a:pt x="81" y="84"/>
                      <a:pt x="82" y="83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92" y="74"/>
                      <a:pt x="97" y="62"/>
                      <a:pt x="97" y="49"/>
                    </a:cubicBezTo>
                    <a:cubicBezTo>
                      <a:pt x="97" y="22"/>
                      <a:pt x="75" y="0"/>
                      <a:pt x="48" y="0"/>
                    </a:cubicBezTo>
                    <a:close/>
                    <a:moveTo>
                      <a:pt x="48" y="0"/>
                    </a:moveTo>
                    <a:cubicBezTo>
                      <a:pt x="48" y="0"/>
                      <a:pt x="48" y="0"/>
                      <a:pt x="48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9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整合已有资源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写作资源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5" dur="1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32" dur="1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39" dur="1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"/>
                            </p:stCondLst>
                            <p:childTnLst>
                              <p:par>
                                <p:cTn id="5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2" grpId="0" animBg="1"/>
      <p:bldP spid="20" grpId="0" animBg="1"/>
      <p:bldP spid="30" grpId="0"/>
      <p:bldP spid="33" grpId="0"/>
      <p:bldP spid="36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en-US" altLang="zh-CN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OA</a:t>
              </a: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期刊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写作资源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90" y="571486"/>
            <a:ext cx="5214942" cy="4204333"/>
          </a:xfrm>
          <a:prstGeom prst="rect">
            <a:avLst/>
          </a:prstGeom>
        </p:spPr>
      </p:pic>
      <p:sp>
        <p:nvSpPr>
          <p:cNvPr id="74" name="矩形: 圆角 5"/>
          <p:cNvSpPr/>
          <p:nvPr/>
        </p:nvSpPr>
        <p:spPr>
          <a:xfrm>
            <a:off x="18355" y="2214560"/>
            <a:ext cx="3892947" cy="1357322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9" name="文本框 4"/>
          <p:cNvSpPr txBox="1"/>
          <p:nvPr/>
        </p:nvSpPr>
        <p:spPr>
          <a:xfrm>
            <a:off x="286134" y="257175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数千</a:t>
            </a:r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种期刊，覆盖各类学科。近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千万开放全文免费下载。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72" name="图片 7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571486"/>
            <a:ext cx="3807814" cy="430036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资源重组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写作资源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11" name="Bent Arrow 49"/>
          <p:cNvSpPr/>
          <p:nvPr/>
        </p:nvSpPr>
        <p:spPr>
          <a:xfrm flipH="1">
            <a:off x="-1" y="2268068"/>
            <a:ext cx="8572529" cy="720737"/>
          </a:xfrm>
          <a:prstGeom prst="bentArrow">
            <a:avLst>
              <a:gd name="adj1" fmla="val 17673"/>
              <a:gd name="adj2" fmla="val 2457"/>
              <a:gd name="adj3" fmla="val 0"/>
              <a:gd name="adj4" fmla="val 51336"/>
            </a:avLst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34"/>
          <p:cNvSpPr/>
          <p:nvPr/>
        </p:nvSpPr>
        <p:spPr>
          <a:xfrm>
            <a:off x="1629127" y="2143122"/>
            <a:ext cx="252551" cy="2525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47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34"/>
          <p:cNvSpPr/>
          <p:nvPr/>
        </p:nvSpPr>
        <p:spPr>
          <a:xfrm>
            <a:off x="4191917" y="2143122"/>
            <a:ext cx="252551" cy="2525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8D3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Oval 34"/>
          <p:cNvSpPr/>
          <p:nvPr/>
        </p:nvSpPr>
        <p:spPr>
          <a:xfrm>
            <a:off x="6762729" y="2143122"/>
            <a:ext cx="252551" cy="252551"/>
          </a:xfrm>
          <a:prstGeom prst="ellipse">
            <a:avLst/>
          </a:prstGeom>
          <a:solidFill>
            <a:schemeClr val="bg1"/>
          </a:solidFill>
          <a:ln w="57150">
            <a:solidFill>
              <a:srgbClr val="29B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34"/>
          <p:cNvSpPr/>
          <p:nvPr/>
        </p:nvSpPr>
        <p:spPr>
          <a:xfrm>
            <a:off x="8470919" y="2853294"/>
            <a:ext cx="172658" cy="172656"/>
          </a:xfrm>
          <a:prstGeom prst="ellipse">
            <a:avLst/>
          </a:prstGeom>
          <a:solidFill>
            <a:schemeClr val="bg1"/>
          </a:solidFill>
          <a:ln w="57150">
            <a:solidFill>
              <a:srgbClr val="29B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cxnSp>
        <p:nvCxnSpPr>
          <p:cNvPr id="16" name="Straight Connector 32"/>
          <p:cNvCxnSpPr/>
          <p:nvPr/>
        </p:nvCxnSpPr>
        <p:spPr>
          <a:xfrm flipV="1">
            <a:off x="1759423" y="2269397"/>
            <a:ext cx="0" cy="723052"/>
          </a:xfrm>
          <a:prstGeom prst="line">
            <a:avLst/>
          </a:prstGeom>
          <a:ln w="19050">
            <a:solidFill>
              <a:srgbClr val="F47264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2"/>
          <p:cNvCxnSpPr/>
          <p:nvPr/>
        </p:nvCxnSpPr>
        <p:spPr>
          <a:xfrm flipV="1">
            <a:off x="4318192" y="2269397"/>
            <a:ext cx="0" cy="723052"/>
          </a:xfrm>
          <a:prstGeom prst="line">
            <a:avLst/>
          </a:prstGeom>
          <a:ln w="19050">
            <a:solidFill>
              <a:srgbClr val="F8D35E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/>
          <p:cNvCxnSpPr/>
          <p:nvPr/>
        </p:nvCxnSpPr>
        <p:spPr>
          <a:xfrm flipV="1">
            <a:off x="6889959" y="2269397"/>
            <a:ext cx="0" cy="723052"/>
          </a:xfrm>
          <a:prstGeom prst="line">
            <a:avLst/>
          </a:prstGeom>
          <a:ln w="19050">
            <a:solidFill>
              <a:srgbClr val="29B9A6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785786" y="3065897"/>
            <a:ext cx="1936377" cy="414925"/>
          </a:xfrm>
          <a:prstGeom prst="roundRect">
            <a:avLst/>
          </a:prstGeom>
          <a:solidFill>
            <a:srgbClr val="F472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3350003" y="3065897"/>
            <a:ext cx="1936377" cy="414925"/>
          </a:xfrm>
          <a:prstGeom prst="roundRect">
            <a:avLst/>
          </a:prstGeom>
          <a:solidFill>
            <a:srgbClr val="F8D3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5892406" y="3065897"/>
            <a:ext cx="1936377" cy="414925"/>
          </a:xfrm>
          <a:prstGeom prst="roundRect">
            <a:avLst/>
          </a:prstGeom>
          <a:solidFill>
            <a:srgbClr val="29B9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2" name="文本框 50"/>
          <p:cNvSpPr txBox="1"/>
          <p:nvPr/>
        </p:nvSpPr>
        <p:spPr>
          <a:xfrm>
            <a:off x="1004600" y="3093352"/>
            <a:ext cx="1498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知识片段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3" name="文本框 51"/>
          <p:cNvSpPr txBox="1"/>
          <p:nvPr/>
        </p:nvSpPr>
        <p:spPr>
          <a:xfrm>
            <a:off x="785786" y="3625192"/>
            <a:ext cx="1936377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300</a:t>
            </a: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亿知识片段，深度标引。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4" name="文本框 52"/>
          <p:cNvSpPr txBox="1"/>
          <p:nvPr/>
        </p:nvSpPr>
        <p:spPr>
          <a:xfrm>
            <a:off x="3568817" y="3093352"/>
            <a:ext cx="1498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思路提纲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5" name="文本框 53"/>
          <p:cNvSpPr txBox="1"/>
          <p:nvPr/>
        </p:nvSpPr>
        <p:spPr>
          <a:xfrm>
            <a:off x="3350003" y="3625192"/>
            <a:ext cx="1936377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3000</a:t>
            </a: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万思路纲要，多种角度启发思路。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6" name="文本框 54"/>
          <p:cNvSpPr txBox="1"/>
          <p:nvPr/>
        </p:nvSpPr>
        <p:spPr>
          <a:xfrm>
            <a:off x="6140585" y="3093352"/>
            <a:ext cx="1498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综合概述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7" name="文本框 55"/>
          <p:cNvSpPr txBox="1"/>
          <p:nvPr/>
        </p:nvSpPr>
        <p:spPr>
          <a:xfrm>
            <a:off x="5921771" y="3625192"/>
            <a:ext cx="1936377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完整的知识体系架构报告。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548351" y="1335214"/>
            <a:ext cx="624494" cy="624492"/>
            <a:chOff x="7473695" y="1743073"/>
            <a:chExt cx="815598" cy="815596"/>
          </a:xfrm>
        </p:grpSpPr>
        <p:sp>
          <p:nvSpPr>
            <p:cNvPr id="29" name="Sev01"/>
            <p:cNvSpPr>
              <a:spLocks noChangeAspect="1"/>
            </p:cNvSpPr>
            <p:nvPr/>
          </p:nvSpPr>
          <p:spPr>
            <a:xfrm>
              <a:off x="7473695" y="1743073"/>
              <a:ext cx="815598" cy="815596"/>
            </a:xfrm>
            <a:prstGeom prst="ellipse">
              <a:avLst/>
            </a:prstGeom>
            <a:solidFill>
              <a:srgbClr val="29B9A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  <a:latin typeface="FontAwesome" pitchFamily="2" charset="0"/>
              </a:endParaRPr>
            </a:p>
          </p:txBody>
        </p:sp>
        <p:sp>
          <p:nvSpPr>
            <p:cNvPr id="30" name="Freeform 105"/>
            <p:cNvSpPr>
              <a:spLocks noEditPoints="1"/>
            </p:cNvSpPr>
            <p:nvPr/>
          </p:nvSpPr>
          <p:spPr bwMode="auto">
            <a:xfrm>
              <a:off x="7653542" y="1926222"/>
              <a:ext cx="455905" cy="449298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447176" y="1335214"/>
            <a:ext cx="624494" cy="624492"/>
            <a:chOff x="1972263" y="1791342"/>
            <a:chExt cx="815598" cy="815596"/>
          </a:xfrm>
        </p:grpSpPr>
        <p:sp>
          <p:nvSpPr>
            <p:cNvPr id="32" name="Sev01"/>
            <p:cNvSpPr>
              <a:spLocks noChangeAspect="1"/>
            </p:cNvSpPr>
            <p:nvPr/>
          </p:nvSpPr>
          <p:spPr>
            <a:xfrm>
              <a:off x="1972263" y="1791342"/>
              <a:ext cx="815598" cy="815596"/>
            </a:xfrm>
            <a:prstGeom prst="ellipse">
              <a:avLst/>
            </a:prstGeom>
            <a:solidFill>
              <a:srgbClr val="F4726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  <a:latin typeface="FontAwesome" pitchFamily="2" charset="0"/>
              </a:endParaRPr>
            </a:p>
          </p:txBody>
        </p:sp>
        <p:sp>
          <p:nvSpPr>
            <p:cNvPr id="33" name="Freeform 62"/>
            <p:cNvSpPr>
              <a:spLocks noEditPoints="1"/>
            </p:cNvSpPr>
            <p:nvPr/>
          </p:nvSpPr>
          <p:spPr bwMode="auto">
            <a:xfrm>
              <a:off x="2149946" y="1967184"/>
              <a:ext cx="460232" cy="463913"/>
            </a:xfrm>
            <a:custGeom>
              <a:avLst/>
              <a:gdLst/>
              <a:ahLst/>
              <a:cxnLst>
                <a:cxn ang="0">
                  <a:pos x="58" y="33"/>
                </a:cxn>
                <a:cxn ang="0">
                  <a:pos x="57" y="34"/>
                </a:cxn>
                <a:cxn ang="0">
                  <a:pos x="50" y="35"/>
                </a:cxn>
                <a:cxn ang="0">
                  <a:pos x="49" y="39"/>
                </a:cxn>
                <a:cxn ang="0">
                  <a:pos x="53" y="44"/>
                </a:cxn>
                <a:cxn ang="0">
                  <a:pos x="53" y="45"/>
                </a:cxn>
                <a:cxn ang="0">
                  <a:pos x="53" y="46"/>
                </a:cxn>
                <a:cxn ang="0">
                  <a:pos x="45" y="53"/>
                </a:cxn>
                <a:cxn ang="0">
                  <a:pos x="44" y="52"/>
                </a:cxn>
                <a:cxn ang="0">
                  <a:pos x="39" y="48"/>
                </a:cxn>
                <a:cxn ang="0">
                  <a:pos x="36" y="50"/>
                </a:cxn>
                <a:cxn ang="0">
                  <a:pos x="34" y="57"/>
                </a:cxn>
                <a:cxn ang="0">
                  <a:pos x="33" y="58"/>
                </a:cxn>
                <a:cxn ang="0">
                  <a:pos x="25" y="58"/>
                </a:cxn>
                <a:cxn ang="0">
                  <a:pos x="23" y="57"/>
                </a:cxn>
                <a:cxn ang="0">
                  <a:pos x="22" y="50"/>
                </a:cxn>
                <a:cxn ang="0">
                  <a:pos x="19" y="48"/>
                </a:cxn>
                <a:cxn ang="0">
                  <a:pos x="14" y="52"/>
                </a:cxn>
                <a:cxn ang="0">
                  <a:pos x="13" y="53"/>
                </a:cxn>
                <a:cxn ang="0">
                  <a:pos x="12" y="52"/>
                </a:cxn>
                <a:cxn ang="0">
                  <a:pos x="5" y="46"/>
                </a:cxn>
                <a:cxn ang="0">
                  <a:pos x="5" y="45"/>
                </a:cxn>
                <a:cxn ang="0">
                  <a:pos x="5" y="44"/>
                </a:cxn>
                <a:cxn ang="0">
                  <a:pos x="9" y="39"/>
                </a:cxn>
                <a:cxn ang="0">
                  <a:pos x="8" y="35"/>
                </a:cxn>
                <a:cxn ang="0">
                  <a:pos x="1" y="34"/>
                </a:cxn>
                <a:cxn ang="0">
                  <a:pos x="0" y="33"/>
                </a:cxn>
                <a:cxn ang="0">
                  <a:pos x="0" y="24"/>
                </a:cxn>
                <a:cxn ang="0">
                  <a:pos x="1" y="23"/>
                </a:cxn>
                <a:cxn ang="0">
                  <a:pos x="8" y="22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3" y="5"/>
                </a:cxn>
                <a:cxn ang="0">
                  <a:pos x="14" y="5"/>
                </a:cxn>
                <a:cxn ang="0">
                  <a:pos x="19" y="9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5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6" y="8"/>
                </a:cxn>
                <a:cxn ang="0">
                  <a:pos x="39" y="9"/>
                </a:cxn>
                <a:cxn ang="0">
                  <a:pos x="44" y="5"/>
                </a:cxn>
                <a:cxn ang="0">
                  <a:pos x="45" y="5"/>
                </a:cxn>
                <a:cxn ang="0">
                  <a:pos x="46" y="5"/>
                </a:cxn>
                <a:cxn ang="0">
                  <a:pos x="52" y="12"/>
                </a:cxn>
                <a:cxn ang="0">
                  <a:pos x="53" y="12"/>
                </a:cxn>
                <a:cxn ang="0">
                  <a:pos x="52" y="13"/>
                </a:cxn>
                <a:cxn ang="0">
                  <a:pos x="48" y="18"/>
                </a:cxn>
                <a:cxn ang="0">
                  <a:pos x="50" y="22"/>
                </a:cxn>
                <a:cxn ang="0">
                  <a:pos x="57" y="23"/>
                </a:cxn>
                <a:cxn ang="0">
                  <a:pos x="58" y="25"/>
                </a:cxn>
                <a:cxn ang="0">
                  <a:pos x="58" y="33"/>
                </a:cxn>
                <a:cxn ang="0">
                  <a:pos x="29" y="19"/>
                </a:cxn>
                <a:cxn ang="0">
                  <a:pos x="19" y="29"/>
                </a:cxn>
                <a:cxn ang="0">
                  <a:pos x="29" y="38"/>
                </a:cxn>
                <a:cxn ang="0">
                  <a:pos x="39" y="29"/>
                </a:cxn>
                <a:cxn ang="0">
                  <a:pos x="29" y="19"/>
                </a:cxn>
              </a:cxnLst>
              <a:rect l="0" t="0" r="r" b="b"/>
              <a:pathLst>
                <a:path w="58" h="58">
                  <a:moveTo>
                    <a:pt x="58" y="33"/>
                  </a:moveTo>
                  <a:cubicBezTo>
                    <a:pt x="58" y="34"/>
                    <a:pt x="58" y="34"/>
                    <a:pt x="57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7"/>
                    <a:pt x="49" y="38"/>
                    <a:pt x="49" y="39"/>
                  </a:cubicBezTo>
                  <a:cubicBezTo>
                    <a:pt x="50" y="41"/>
                    <a:pt x="51" y="42"/>
                    <a:pt x="53" y="44"/>
                  </a:cubicBezTo>
                  <a:cubicBezTo>
                    <a:pt x="53" y="44"/>
                    <a:pt x="53" y="45"/>
                    <a:pt x="53" y="45"/>
                  </a:cubicBezTo>
                  <a:cubicBezTo>
                    <a:pt x="53" y="45"/>
                    <a:pt x="53" y="46"/>
                    <a:pt x="53" y="46"/>
                  </a:cubicBezTo>
                  <a:cubicBezTo>
                    <a:pt x="52" y="47"/>
                    <a:pt x="47" y="53"/>
                    <a:pt x="45" y="53"/>
                  </a:cubicBezTo>
                  <a:cubicBezTo>
                    <a:pt x="45" y="53"/>
                    <a:pt x="45" y="53"/>
                    <a:pt x="44" y="52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9"/>
                    <a:pt x="37" y="49"/>
                    <a:pt x="36" y="50"/>
                  </a:cubicBezTo>
                  <a:cubicBezTo>
                    <a:pt x="35" y="52"/>
                    <a:pt x="35" y="55"/>
                    <a:pt x="34" y="57"/>
                  </a:cubicBezTo>
                  <a:cubicBezTo>
                    <a:pt x="34" y="57"/>
                    <a:pt x="34" y="58"/>
                    <a:pt x="33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8"/>
                    <a:pt x="23" y="57"/>
                    <a:pt x="23" y="57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1" y="49"/>
                    <a:pt x="20" y="49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2" y="53"/>
                    <a:pt x="12" y="53"/>
                    <a:pt x="12" y="52"/>
                  </a:cubicBezTo>
                  <a:cubicBezTo>
                    <a:pt x="10" y="50"/>
                    <a:pt x="7" y="48"/>
                    <a:pt x="5" y="46"/>
                  </a:cubicBezTo>
                  <a:cubicBezTo>
                    <a:pt x="5" y="46"/>
                    <a:pt x="5" y="45"/>
                    <a:pt x="5" y="45"/>
                  </a:cubicBezTo>
                  <a:cubicBezTo>
                    <a:pt x="5" y="45"/>
                    <a:pt x="5" y="44"/>
                    <a:pt x="5" y="44"/>
                  </a:cubicBezTo>
                  <a:cubicBezTo>
                    <a:pt x="7" y="42"/>
                    <a:pt x="8" y="41"/>
                    <a:pt x="9" y="39"/>
                  </a:cubicBezTo>
                  <a:cubicBezTo>
                    <a:pt x="9" y="38"/>
                    <a:pt x="8" y="37"/>
                    <a:pt x="8" y="35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3"/>
                    <a:pt x="0" y="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9" y="20"/>
                    <a:pt x="9" y="18"/>
                  </a:cubicBezTo>
                  <a:cubicBezTo>
                    <a:pt x="8" y="17"/>
                    <a:pt x="7" y="15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6" y="10"/>
                    <a:pt x="11" y="5"/>
                    <a:pt x="13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1" y="8"/>
                    <a:pt x="22" y="8"/>
                  </a:cubicBezTo>
                  <a:cubicBezTo>
                    <a:pt x="22" y="5"/>
                    <a:pt x="23" y="3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4" y="0"/>
                    <a:pt x="34" y="1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8" y="9"/>
                    <a:pt x="39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51" y="9"/>
                    <a:pt x="52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1" y="15"/>
                    <a:pt x="50" y="17"/>
                    <a:pt x="48" y="18"/>
                  </a:cubicBezTo>
                  <a:cubicBezTo>
                    <a:pt x="49" y="20"/>
                    <a:pt x="50" y="21"/>
                    <a:pt x="50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4"/>
                    <a:pt x="58" y="25"/>
                  </a:cubicBezTo>
                  <a:lnTo>
                    <a:pt x="58" y="33"/>
                  </a:lnTo>
                  <a:close/>
                  <a:moveTo>
                    <a:pt x="29" y="19"/>
                  </a:moveTo>
                  <a:cubicBezTo>
                    <a:pt x="24" y="19"/>
                    <a:pt x="19" y="23"/>
                    <a:pt x="19" y="29"/>
                  </a:cubicBezTo>
                  <a:cubicBezTo>
                    <a:pt x="19" y="34"/>
                    <a:pt x="24" y="38"/>
                    <a:pt x="29" y="38"/>
                  </a:cubicBezTo>
                  <a:cubicBezTo>
                    <a:pt x="34" y="38"/>
                    <a:pt x="39" y="34"/>
                    <a:pt x="39" y="29"/>
                  </a:cubicBezTo>
                  <a:cubicBezTo>
                    <a:pt x="39" y="23"/>
                    <a:pt x="34" y="19"/>
                    <a:pt x="29" y="1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007957" y="1335214"/>
            <a:ext cx="624494" cy="624492"/>
            <a:chOff x="4722979" y="1746592"/>
            <a:chExt cx="815598" cy="815596"/>
          </a:xfrm>
        </p:grpSpPr>
        <p:sp>
          <p:nvSpPr>
            <p:cNvPr id="35" name="Sev01"/>
            <p:cNvSpPr>
              <a:spLocks noChangeAspect="1"/>
            </p:cNvSpPr>
            <p:nvPr/>
          </p:nvSpPr>
          <p:spPr>
            <a:xfrm>
              <a:off x="4722979" y="1746592"/>
              <a:ext cx="815598" cy="815596"/>
            </a:xfrm>
            <a:prstGeom prst="ellipse">
              <a:avLst/>
            </a:prstGeom>
            <a:solidFill>
              <a:srgbClr val="F8D35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  <a:latin typeface="FontAwesome" pitchFamily="2" charset="0"/>
              </a:endParaRPr>
            </a:p>
          </p:txBody>
        </p:sp>
        <p:sp>
          <p:nvSpPr>
            <p:cNvPr id="36" name="Freeform 135"/>
            <p:cNvSpPr>
              <a:spLocks noEditPoints="1"/>
            </p:cNvSpPr>
            <p:nvPr/>
          </p:nvSpPr>
          <p:spPr bwMode="auto">
            <a:xfrm>
              <a:off x="4887193" y="1926222"/>
              <a:ext cx="487170" cy="456336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37" name="文本框 66"/>
          <p:cNvSpPr txBox="1"/>
          <p:nvPr/>
        </p:nvSpPr>
        <p:spPr>
          <a:xfrm>
            <a:off x="8117266" y="3089572"/>
            <a:ext cx="883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重组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综合报告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写作资源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矩形: 圆角 5"/>
          <p:cNvSpPr/>
          <p:nvPr/>
        </p:nvSpPr>
        <p:spPr>
          <a:xfrm>
            <a:off x="321863" y="1714494"/>
            <a:ext cx="3892947" cy="2214578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文本框 4"/>
          <p:cNvSpPr txBox="1"/>
          <p:nvPr/>
        </p:nvSpPr>
        <p:spPr>
          <a:xfrm>
            <a:off x="589642" y="2089854"/>
            <a:ext cx="3500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根据用户所选研究方向生成完整的知识体系结构的报告文档。介绍研究背景，相关概念定义，国内外研究状况，扩展研究方向，相关研究技术、方法和思路等。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52068"/>
            <a:ext cx="4023699" cy="47622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18"/>
            <a:ext cx="4058869" cy="51435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价值再生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写作资源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矩形: 圆角 5"/>
          <p:cNvSpPr/>
          <p:nvPr/>
        </p:nvSpPr>
        <p:spPr>
          <a:xfrm>
            <a:off x="17724" y="1785932"/>
            <a:ext cx="3892947" cy="1714512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4"/>
          <p:cNvSpPr txBox="1"/>
          <p:nvPr/>
        </p:nvSpPr>
        <p:spPr>
          <a:xfrm>
            <a:off x="267747" y="2219924"/>
            <a:ext cx="350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在传统的静态资源上利用大数据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统计分析技术，为用户提供文献本身之外更高层次信息。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9938" y="142858"/>
            <a:ext cx="4808120" cy="33108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49937" y="1142328"/>
            <a:ext cx="5169535" cy="30010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49927" y="2278672"/>
            <a:ext cx="5117905" cy="27557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3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教学短视频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4" name="矩形 3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写作资源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5" name="Picture 3" descr="C:\Users\imac\Desktop\logo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矩形: 圆角 5"/>
          <p:cNvSpPr/>
          <p:nvPr/>
        </p:nvSpPr>
        <p:spPr>
          <a:xfrm>
            <a:off x="104408" y="1779662"/>
            <a:ext cx="3892947" cy="1714512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4"/>
          <p:cNvSpPr txBox="1"/>
          <p:nvPr/>
        </p:nvSpPr>
        <p:spPr>
          <a:xfrm>
            <a:off x="300857" y="2175253"/>
            <a:ext cx="3500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笔杆写作针对高校理论教育补充录制了</a:t>
            </a:r>
            <a:r>
              <a:rPr lang="en-US" altLang="zh-CN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500</a:t>
            </a:r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多集，关于职业写作、实践写作的教学短视频，作为基础教学的补充。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0372" y="313003"/>
            <a:ext cx="5215627" cy="490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3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教学短视频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4" name="矩形 3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写作资源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5" name="Picture 3" descr="C:\Users\imac\Desktop\logo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矩形: 圆角 5"/>
          <p:cNvSpPr/>
          <p:nvPr/>
        </p:nvSpPr>
        <p:spPr>
          <a:xfrm>
            <a:off x="240732" y="1779662"/>
            <a:ext cx="3892947" cy="1714512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4"/>
          <p:cNvSpPr txBox="1"/>
          <p:nvPr/>
        </p:nvSpPr>
        <p:spPr>
          <a:xfrm>
            <a:off x="395536" y="1995686"/>
            <a:ext cx="3500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包含各个学科对应的应用写作和职场常见写作技巧，例如：公文写作，商务文书，企业文书，法律文书，生活应用写作等！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爆炸形 1 7"/>
          <p:cNvSpPr/>
          <p:nvPr/>
        </p:nvSpPr>
        <p:spPr>
          <a:xfrm>
            <a:off x="5036156" y="2473572"/>
            <a:ext cx="1440160" cy="1284240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基</a:t>
            </a:r>
            <a:r>
              <a:rPr lang="zh-CN" altLang="en-US" dirty="0" smtClean="0"/>
              <a:t>础教育</a:t>
            </a:r>
            <a:endParaRPr lang="zh-CN" altLang="en-US" dirty="0"/>
          </a:p>
        </p:txBody>
      </p:sp>
      <p:sp>
        <p:nvSpPr>
          <p:cNvPr id="9" name="爆炸形 2 8"/>
          <p:cNvSpPr/>
          <p:nvPr/>
        </p:nvSpPr>
        <p:spPr>
          <a:xfrm>
            <a:off x="7164288" y="843558"/>
            <a:ext cx="1584176" cy="1274440"/>
          </a:xfrm>
          <a:prstGeom prst="irregularSeal2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应用教育</a:t>
            </a:r>
            <a:endParaRPr lang="zh-CN" altLang="en-US" dirty="0"/>
          </a:p>
        </p:txBody>
      </p:sp>
      <p:sp>
        <p:nvSpPr>
          <p:cNvPr id="11" name="下弧形箭头 10"/>
          <p:cNvSpPr/>
          <p:nvPr/>
        </p:nvSpPr>
        <p:spPr>
          <a:xfrm rot="18310564">
            <a:off x="6412667" y="2778264"/>
            <a:ext cx="1800200" cy="504056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升级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143240" y="3291830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spc="6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场景化服务</a:t>
            </a:r>
            <a:endParaRPr lang="zh-CN" altLang="en-US" sz="3600" spc="600" dirty="0">
              <a:solidFill>
                <a:srgbClr val="175BB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-1"/>
            <a:ext cx="9144000" cy="2571751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964122" y="1965486"/>
            <a:ext cx="1215755" cy="1212528"/>
            <a:chOff x="712143" y="1268247"/>
            <a:chExt cx="2808000" cy="2808000"/>
          </a:xfrm>
          <a:solidFill>
            <a:schemeClr val="accent1">
              <a:lumMod val="75000"/>
            </a:schemeClr>
          </a:solidFill>
          <a:effectLst>
            <a:outerShdw blurRad="63500" dist="635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椭圆 1"/>
            <p:cNvSpPr>
              <a:spLocks noChangeAspect="1"/>
            </p:cNvSpPr>
            <p:nvPr/>
          </p:nvSpPr>
          <p:spPr>
            <a:xfrm>
              <a:off x="712143" y="1268247"/>
              <a:ext cx="2808000" cy="2808000"/>
            </a:xfrm>
            <a:prstGeom prst="ellipse">
              <a:avLst/>
            </a:prstGeom>
            <a:solidFill>
              <a:srgbClr val="175BBE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spc="600">
                <a:solidFill>
                  <a:srgbClr val="00B0F0"/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10492" y="1930457"/>
              <a:ext cx="1611295" cy="14967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ln w="6350">
                    <a:noFill/>
                  </a:ln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03</a:t>
              </a:r>
              <a:endParaRPr lang="zh-CN" altLang="en-US" sz="3600" dirty="0">
                <a:ln w="6350">
                  <a:noFill/>
                </a:ln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1" name="文本框 9"/>
          <p:cNvSpPr txBox="1"/>
          <p:nvPr/>
        </p:nvSpPr>
        <p:spPr>
          <a:xfrm>
            <a:off x="3132716" y="4112239"/>
            <a:ext cx="279660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1" indent="-285750" algn="ctr"/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设计写作流程及互动交流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写作流程指导服务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写作服务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Text Placeholder 3"/>
          <p:cNvSpPr txBox="1"/>
          <p:nvPr/>
        </p:nvSpPr>
        <p:spPr>
          <a:xfrm>
            <a:off x="350346" y="975662"/>
            <a:ext cx="686085" cy="73866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B9A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" name="Text Placeholder 3"/>
          <p:cNvSpPr txBox="1"/>
          <p:nvPr/>
        </p:nvSpPr>
        <p:spPr>
          <a:xfrm>
            <a:off x="3270082" y="975662"/>
            <a:ext cx="686085" cy="73866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472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8" name="Text Placeholder 3"/>
          <p:cNvSpPr txBox="1"/>
          <p:nvPr/>
        </p:nvSpPr>
        <p:spPr>
          <a:xfrm>
            <a:off x="6168797" y="975662"/>
            <a:ext cx="686085" cy="73866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D3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9" name="Text Placeholder 3"/>
          <p:cNvSpPr txBox="1"/>
          <p:nvPr/>
        </p:nvSpPr>
        <p:spPr>
          <a:xfrm>
            <a:off x="350346" y="3211679"/>
            <a:ext cx="686085" cy="73866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472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0" name="Text Placeholder 3"/>
          <p:cNvSpPr txBox="1"/>
          <p:nvPr/>
        </p:nvSpPr>
        <p:spPr>
          <a:xfrm>
            <a:off x="3255989" y="3211679"/>
            <a:ext cx="686085" cy="73866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D3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 Placeholder 3"/>
          <p:cNvSpPr txBox="1"/>
          <p:nvPr/>
        </p:nvSpPr>
        <p:spPr>
          <a:xfrm>
            <a:off x="6213639" y="3211679"/>
            <a:ext cx="686085" cy="73866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4CBC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cxnSp>
        <p:nvCxnSpPr>
          <p:cNvPr id="12" name="Straight Connector 25"/>
          <p:cNvCxnSpPr/>
          <p:nvPr/>
        </p:nvCxnSpPr>
        <p:spPr>
          <a:xfrm>
            <a:off x="1160630" y="1321539"/>
            <a:ext cx="1958535" cy="0"/>
          </a:xfrm>
          <a:prstGeom prst="line">
            <a:avLst/>
          </a:prstGeom>
          <a:ln w="38100" cap="rnd">
            <a:solidFill>
              <a:srgbClr val="29B9A6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4"/>
          <p:cNvCxnSpPr/>
          <p:nvPr/>
        </p:nvCxnSpPr>
        <p:spPr>
          <a:xfrm>
            <a:off x="4120578" y="1321539"/>
            <a:ext cx="1958535" cy="0"/>
          </a:xfrm>
          <a:prstGeom prst="line">
            <a:avLst/>
          </a:prstGeom>
          <a:ln w="38100" cap="rnd">
            <a:solidFill>
              <a:srgbClr val="F47264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9"/>
          <p:cNvCxnSpPr/>
          <p:nvPr/>
        </p:nvCxnSpPr>
        <p:spPr>
          <a:xfrm flipV="1">
            <a:off x="7057628" y="1317028"/>
            <a:ext cx="1514900" cy="4511"/>
          </a:xfrm>
          <a:prstGeom prst="line">
            <a:avLst/>
          </a:prstGeom>
          <a:ln w="38100" cap="rnd">
            <a:solidFill>
              <a:srgbClr val="F8D35E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44"/>
          <p:cNvCxnSpPr/>
          <p:nvPr/>
        </p:nvCxnSpPr>
        <p:spPr>
          <a:xfrm rot="5400000">
            <a:off x="6625943" y="1635653"/>
            <a:ext cx="2265211" cy="1627961"/>
          </a:xfrm>
          <a:prstGeom prst="bentConnector3">
            <a:avLst>
              <a:gd name="adj1" fmla="val 99898"/>
            </a:avLst>
          </a:prstGeom>
          <a:ln w="38100">
            <a:solidFill>
              <a:srgbClr val="F8D3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67"/>
          <p:cNvCxnSpPr/>
          <p:nvPr/>
        </p:nvCxnSpPr>
        <p:spPr>
          <a:xfrm flipH="1">
            <a:off x="4078793" y="3582239"/>
            <a:ext cx="1958535" cy="0"/>
          </a:xfrm>
          <a:prstGeom prst="line">
            <a:avLst/>
          </a:prstGeom>
          <a:ln w="38100" cap="rnd">
            <a:solidFill>
              <a:srgbClr val="84CBC5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68"/>
          <p:cNvCxnSpPr/>
          <p:nvPr/>
        </p:nvCxnSpPr>
        <p:spPr>
          <a:xfrm flipH="1">
            <a:off x="1118845" y="3582239"/>
            <a:ext cx="1958535" cy="0"/>
          </a:xfrm>
          <a:prstGeom prst="line">
            <a:avLst/>
          </a:prstGeom>
          <a:ln w="38100" cap="rnd">
            <a:solidFill>
              <a:srgbClr val="F8D35E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80"/>
          <p:cNvSpPr txBox="1"/>
          <p:nvPr/>
        </p:nvSpPr>
        <p:spPr>
          <a:xfrm>
            <a:off x="285720" y="1669133"/>
            <a:ext cx="1666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选题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9" name="文本框 81"/>
          <p:cNvSpPr txBox="1"/>
          <p:nvPr/>
        </p:nvSpPr>
        <p:spPr>
          <a:xfrm>
            <a:off x="285720" y="2024612"/>
            <a:ext cx="224867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开题报告，文献综述，</a:t>
            </a:r>
            <a:endParaRPr lang="en-US" altLang="zh-CN" sz="1600" dirty="0" smtClean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选题方向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0" name="文本框 82"/>
          <p:cNvSpPr txBox="1"/>
          <p:nvPr/>
        </p:nvSpPr>
        <p:spPr>
          <a:xfrm>
            <a:off x="3274120" y="1669133"/>
            <a:ext cx="1666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资料搜集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1" name="文本框 84"/>
          <p:cNvSpPr txBox="1"/>
          <p:nvPr/>
        </p:nvSpPr>
        <p:spPr>
          <a:xfrm>
            <a:off x="6189818" y="1669133"/>
            <a:ext cx="1666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思路拟定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2" name="文本框 86"/>
          <p:cNvSpPr txBox="1"/>
          <p:nvPr/>
        </p:nvSpPr>
        <p:spPr>
          <a:xfrm>
            <a:off x="3274120" y="2024612"/>
            <a:ext cx="224867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资料检索，整合，阅读，学习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3" name="文本框 87"/>
          <p:cNvSpPr txBox="1"/>
          <p:nvPr/>
        </p:nvSpPr>
        <p:spPr>
          <a:xfrm>
            <a:off x="6189818" y="2024612"/>
            <a:ext cx="2248671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学习拟定写作思路大纲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4" name="文本框 88"/>
          <p:cNvSpPr txBox="1"/>
          <p:nvPr/>
        </p:nvSpPr>
        <p:spPr>
          <a:xfrm>
            <a:off x="285720" y="3872379"/>
            <a:ext cx="1666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论文查重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5" name="文本框 89"/>
          <p:cNvSpPr txBox="1"/>
          <p:nvPr/>
        </p:nvSpPr>
        <p:spPr>
          <a:xfrm>
            <a:off x="285720" y="4227858"/>
            <a:ext cx="224867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重复率自我检查，避免学术不端问题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6" name="文本框 90"/>
          <p:cNvSpPr txBox="1"/>
          <p:nvPr/>
        </p:nvSpPr>
        <p:spPr>
          <a:xfrm>
            <a:off x="3274120" y="3872379"/>
            <a:ext cx="1666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格式规范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7" name="文本框 91"/>
          <p:cNvSpPr txBox="1"/>
          <p:nvPr/>
        </p:nvSpPr>
        <p:spPr>
          <a:xfrm>
            <a:off x="6189818" y="3872379"/>
            <a:ext cx="1666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等线" panose="02010600030101010101" pitchFamily="2" charset="-122"/>
                <a:ea typeface="等线" panose="02010600030101010101" pitchFamily="2" charset="-122"/>
              </a:rPr>
              <a:t>写作</a:t>
            </a:r>
          </a:p>
        </p:txBody>
      </p:sp>
      <p:sp>
        <p:nvSpPr>
          <p:cNvPr id="28" name="文本框 92"/>
          <p:cNvSpPr txBox="1"/>
          <p:nvPr/>
        </p:nvSpPr>
        <p:spPr>
          <a:xfrm>
            <a:off x="3274120" y="4227858"/>
            <a:ext cx="224867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参考文献格式，论文排版智能规范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9" name="文本框 93"/>
          <p:cNvSpPr txBox="1"/>
          <p:nvPr/>
        </p:nvSpPr>
        <p:spPr>
          <a:xfrm>
            <a:off x="6189818" y="4227858"/>
            <a:ext cx="224867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写作内容，知识点组织，完善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1165805" y="1100633"/>
            <a:ext cx="216000" cy="216000"/>
          </a:xfrm>
          <a:prstGeom prst="ellipse">
            <a:avLst/>
          </a:prstGeom>
          <a:solidFill>
            <a:srgbClr val="1D8FE7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3" name="椭圆 2"/>
          <p:cNvSpPr>
            <a:spLocks noChangeAspect="1"/>
          </p:cNvSpPr>
          <p:nvPr/>
        </p:nvSpPr>
        <p:spPr>
          <a:xfrm>
            <a:off x="1390705" y="966576"/>
            <a:ext cx="108000" cy="108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4" name="椭圆 3"/>
          <p:cNvSpPr>
            <a:spLocks noChangeAspect="1"/>
          </p:cNvSpPr>
          <p:nvPr/>
        </p:nvSpPr>
        <p:spPr>
          <a:xfrm>
            <a:off x="2773524" y="2707324"/>
            <a:ext cx="360000" cy="360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3388650" y="2733512"/>
            <a:ext cx="180000" cy="180000"/>
          </a:xfrm>
          <a:prstGeom prst="ellipse">
            <a:avLst/>
          </a:prstGeom>
          <a:solidFill>
            <a:srgbClr val="1D8FE7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874983" y="765211"/>
            <a:ext cx="216000" cy="216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7" name="椭圆 6"/>
          <p:cNvSpPr>
            <a:spLocks noChangeAspect="1"/>
          </p:cNvSpPr>
          <p:nvPr/>
        </p:nvSpPr>
        <p:spPr>
          <a:xfrm>
            <a:off x="651424" y="1147985"/>
            <a:ext cx="360000" cy="360000"/>
          </a:xfrm>
          <a:prstGeom prst="ellipse">
            <a:avLst/>
          </a:prstGeom>
          <a:solidFill>
            <a:srgbClr val="1D8FE7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1205097" y="571762"/>
            <a:ext cx="288000" cy="288000"/>
          </a:xfrm>
          <a:prstGeom prst="ellipse">
            <a:avLst/>
          </a:prstGeom>
          <a:solidFill>
            <a:srgbClr val="1D8FE7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3200886" y="2971221"/>
            <a:ext cx="288000" cy="288000"/>
          </a:xfrm>
          <a:prstGeom prst="ellipse">
            <a:avLst/>
          </a:prstGeom>
          <a:solidFill>
            <a:srgbClr val="1D8FE7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10" name="椭圆 9"/>
          <p:cNvSpPr>
            <a:spLocks noChangeAspect="1"/>
          </p:cNvSpPr>
          <p:nvPr/>
        </p:nvSpPr>
        <p:spPr>
          <a:xfrm>
            <a:off x="2934780" y="3198749"/>
            <a:ext cx="216000" cy="216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2727736" y="3275371"/>
            <a:ext cx="108000" cy="108000"/>
          </a:xfrm>
          <a:prstGeom prst="ellipse">
            <a:avLst/>
          </a:prstGeom>
          <a:solidFill>
            <a:srgbClr val="1D8FE7"/>
          </a:soli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200" spc="600">
              <a:solidFill>
                <a:schemeClr val="bg1"/>
              </a:solidFill>
              <a:latin typeface="Source Han Sans Light" panose="020B0300000000000000" pitchFamily="34" charset="-122"/>
              <a:ea typeface="Source Han Sans Light" panose="020B0300000000000000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15883" y="968892"/>
            <a:ext cx="2456820" cy="2494531"/>
            <a:chOff x="1015883" y="968892"/>
            <a:chExt cx="2456820" cy="2494531"/>
          </a:xfrm>
        </p:grpSpPr>
        <p:sp>
          <p:nvSpPr>
            <p:cNvPr id="13" name="任意多边形 81"/>
            <p:cNvSpPr/>
            <p:nvPr/>
          </p:nvSpPr>
          <p:spPr>
            <a:xfrm rot="2700000">
              <a:off x="1301651" y="1292371"/>
              <a:ext cx="2203444" cy="2138660"/>
            </a:xfrm>
            <a:custGeom>
              <a:avLst/>
              <a:gdLst>
                <a:gd name="connsiteX0" fmla="*/ 776171 w 2969868"/>
                <a:gd name="connsiteY0" fmla="*/ 0 h 1494000"/>
                <a:gd name="connsiteX1" fmla="*/ 2233868 w 2969868"/>
                <a:gd name="connsiteY1" fmla="*/ 0 h 1494000"/>
                <a:gd name="connsiteX2" fmla="*/ 2233867 w 2969868"/>
                <a:gd name="connsiteY2" fmla="*/ 1494000 h 1494000"/>
                <a:gd name="connsiteX3" fmla="*/ 0 w 2969868"/>
                <a:gd name="connsiteY3" fmla="*/ 1494000 h 1494000"/>
                <a:gd name="connsiteX4" fmla="*/ 0 w 2969868"/>
                <a:gd name="connsiteY4" fmla="*/ 1461258 h 1494000"/>
                <a:gd name="connsiteX5" fmla="*/ 776172 w 2969868"/>
                <a:gd name="connsiteY5" fmla="*/ 1461258 h 149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9868" h="1494000">
                  <a:moveTo>
                    <a:pt x="776171" y="0"/>
                  </a:moveTo>
                  <a:lnTo>
                    <a:pt x="2233868" y="0"/>
                  </a:lnTo>
                  <a:cubicBezTo>
                    <a:pt x="3232538" y="23721"/>
                    <a:pt x="3197712" y="1487845"/>
                    <a:pt x="2233867" y="1494000"/>
                  </a:cubicBezTo>
                  <a:lnTo>
                    <a:pt x="0" y="1494000"/>
                  </a:lnTo>
                  <a:lnTo>
                    <a:pt x="0" y="1461258"/>
                  </a:lnTo>
                  <a:lnTo>
                    <a:pt x="776172" y="1461258"/>
                  </a:lnTo>
                  <a:close/>
                </a:path>
              </a:pathLst>
            </a:custGeom>
            <a:gradFill>
              <a:gsLst>
                <a:gs pos="67000">
                  <a:schemeClr val="bg1">
                    <a:lumMod val="65000"/>
                    <a:alpha val="29000"/>
                  </a:schemeClr>
                </a:gs>
                <a:gs pos="0">
                  <a:schemeClr val="tx1"/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015883" y="968892"/>
              <a:ext cx="2160001" cy="2159999"/>
            </a:xfrm>
            <a:prstGeom prst="ellipse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622300" dist="2159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365" y="1593850"/>
            <a:ext cx="1907540" cy="911225"/>
          </a:xfrm>
          <a:prstGeom prst="rect">
            <a:avLst/>
          </a:prstGeom>
        </p:spPr>
      </p:pic>
      <p:sp>
        <p:nvSpPr>
          <p:cNvPr id="16" name="文本框 5"/>
          <p:cNvSpPr txBox="1"/>
          <p:nvPr/>
        </p:nvSpPr>
        <p:spPr>
          <a:xfrm>
            <a:off x="3707904" y="496074"/>
            <a:ext cx="5184576" cy="46474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175BBE"/>
                </a:solidFill>
                <a:effectLst>
                  <a:outerShdw blurRad="635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方正正黑简体" panose="02000000000000000000" pitchFamily="2" charset="-122"/>
                <a:ea typeface="方正正黑简体" panose="02000000000000000000" pitchFamily="2" charset="-122"/>
              </a:rPr>
              <a:t>使</a:t>
            </a:r>
            <a:r>
              <a:rPr lang="zh-CN" altLang="en-US" sz="2800" dirty="0" smtClean="0">
                <a:solidFill>
                  <a:srgbClr val="175BBE"/>
                </a:solidFill>
                <a:effectLst>
                  <a:outerShdw blurRad="635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方正正黑简体" panose="02000000000000000000" pitchFamily="2" charset="-122"/>
                <a:ea typeface="方正正黑简体" panose="02000000000000000000" pitchFamily="2" charset="-122"/>
              </a:rPr>
              <a:t>用方法：</a:t>
            </a:r>
            <a:endParaRPr lang="en-US" altLang="zh-CN" sz="2800" dirty="0" smtClean="0">
              <a:solidFill>
                <a:srgbClr val="175BBE"/>
              </a:solidFill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en-US" altLang="zh-CN" sz="2400" dirty="0" smtClean="0">
                <a:solidFill>
                  <a:srgbClr val="7F7F7F"/>
                </a:solidFill>
              </a:rPr>
              <a:t>1.</a:t>
            </a:r>
            <a:r>
              <a:rPr lang="zh-CN" altLang="en-US" sz="2400" dirty="0" smtClean="0">
                <a:solidFill>
                  <a:srgbClr val="7F7F7F"/>
                </a:solidFill>
              </a:rPr>
              <a:t>进入</a:t>
            </a:r>
            <a:r>
              <a:rPr lang="zh-CN" altLang="en-US" sz="2400" dirty="0" smtClean="0">
                <a:solidFill>
                  <a:srgbClr val="7F7F7F"/>
                </a:solidFill>
              </a:rPr>
              <a:t>学校图书馆网站的首</a:t>
            </a:r>
            <a:r>
              <a:rPr lang="zh-CN" altLang="en-US" sz="2400" dirty="0" smtClean="0">
                <a:solidFill>
                  <a:srgbClr val="7F7F7F"/>
                </a:solidFill>
              </a:rPr>
              <a:t>页，</a:t>
            </a:r>
            <a:r>
              <a:rPr lang="zh-CN" altLang="en-US" sz="2400" dirty="0" smtClean="0">
                <a:solidFill>
                  <a:srgbClr val="7F7F7F"/>
                </a:solidFill>
              </a:rPr>
              <a:t>进入电子资</a:t>
            </a:r>
            <a:r>
              <a:rPr lang="zh-CN" altLang="en-US" sz="2400" dirty="0" smtClean="0">
                <a:solidFill>
                  <a:srgbClr val="7F7F7F"/>
                </a:solidFill>
              </a:rPr>
              <a:t>源，点击笔杆网（论文管理系统），用个人邮箱注册账号在校</a:t>
            </a:r>
            <a:r>
              <a:rPr lang="en-US" altLang="zh-CN" sz="2400" dirty="0" smtClean="0">
                <a:solidFill>
                  <a:srgbClr val="7F7F7F"/>
                </a:solidFill>
              </a:rPr>
              <a:t>IP </a:t>
            </a:r>
            <a:r>
              <a:rPr lang="zh-CN" altLang="en-US" sz="2400" dirty="0" smtClean="0">
                <a:solidFill>
                  <a:srgbClr val="7F7F7F"/>
                </a:solidFill>
              </a:rPr>
              <a:t>范围使用。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r>
              <a:rPr lang="en-US" altLang="zh-CN" sz="2400" dirty="0" smtClean="0">
                <a:solidFill>
                  <a:srgbClr val="7F7F7F"/>
                </a:solidFill>
              </a:rPr>
              <a:t>2.</a:t>
            </a:r>
            <a:r>
              <a:rPr lang="zh-CN" altLang="en-US" sz="2400" dirty="0" smtClean="0">
                <a:solidFill>
                  <a:srgbClr val="7F7F7F"/>
                </a:solidFill>
              </a:rPr>
              <a:t>浏览器直接访问：</a:t>
            </a:r>
            <a:r>
              <a:rPr lang="en-US" altLang="zh-CN" sz="2400" dirty="0" smtClean="0">
                <a:solidFill>
                  <a:srgbClr val="7F7F7F"/>
                </a:solidFill>
              </a:rPr>
              <a:t> </a:t>
            </a:r>
            <a:r>
              <a:rPr lang="en-US" altLang="zh-CN" sz="2400" dirty="0" smtClean="0">
                <a:solidFill>
                  <a:srgbClr val="7F7F7F"/>
                </a:solidFill>
                <a:hlinkClick r:id="rId3"/>
              </a:rPr>
              <a:t>http</a:t>
            </a:r>
            <a:r>
              <a:rPr lang="en-US" altLang="zh-CN" sz="2400" dirty="0" smtClean="0">
                <a:solidFill>
                  <a:srgbClr val="7F7F7F"/>
                </a:solidFill>
                <a:hlinkClick r:id="rId3"/>
              </a:rPr>
              <a:t>://www.bigan.net</a:t>
            </a:r>
            <a:r>
              <a:rPr lang="en-US" altLang="zh-CN" sz="2400" dirty="0" smtClean="0">
                <a:solidFill>
                  <a:srgbClr val="7F7F7F"/>
                </a:solidFill>
                <a:hlinkClick r:id="rId3"/>
              </a:rPr>
              <a:t>/</a:t>
            </a:r>
            <a:r>
              <a:rPr lang="zh-CN" altLang="en-US" sz="2400" dirty="0" smtClean="0">
                <a:solidFill>
                  <a:srgbClr val="7F7F7F"/>
                </a:solidFill>
              </a:rPr>
              <a:t>，用个人邮箱注册账号在</a:t>
            </a:r>
            <a:r>
              <a:rPr lang="zh-CN" altLang="en-US" sz="2400" dirty="0" smtClean="0">
                <a:solidFill>
                  <a:srgbClr val="7F7F7F"/>
                </a:solidFill>
              </a:rPr>
              <a:t>校</a:t>
            </a:r>
            <a:r>
              <a:rPr lang="en-US" altLang="zh-CN" sz="2400" dirty="0" smtClean="0">
                <a:solidFill>
                  <a:srgbClr val="7F7F7F"/>
                </a:solidFill>
              </a:rPr>
              <a:t>IP </a:t>
            </a:r>
            <a:r>
              <a:rPr lang="zh-CN" altLang="en-US" sz="2400" dirty="0" smtClean="0">
                <a:solidFill>
                  <a:srgbClr val="7F7F7F"/>
                </a:solidFill>
              </a:rPr>
              <a:t>范围使用</a:t>
            </a:r>
            <a:r>
              <a:rPr lang="zh-CN" altLang="en-US" sz="2400" dirty="0" smtClean="0">
                <a:solidFill>
                  <a:srgbClr val="7F7F7F"/>
                </a:solidFill>
              </a:rPr>
              <a:t>。</a:t>
            </a:r>
            <a:endParaRPr lang="en-US" altLang="zh-CN" sz="2400" dirty="0" smtClean="0">
              <a:solidFill>
                <a:srgbClr val="7F7F7F"/>
              </a:solidFill>
            </a:endParaRPr>
          </a:p>
          <a:p>
            <a:endParaRPr lang="zh-CN" altLang="en-US" sz="2400" dirty="0" smtClean="0">
              <a:solidFill>
                <a:srgbClr val="7F7F7F"/>
              </a:solidFill>
            </a:endParaRPr>
          </a:p>
          <a:p>
            <a:endParaRPr lang="en-US" altLang="zh-CN" sz="2800" dirty="0" smtClean="0">
              <a:solidFill>
                <a:srgbClr val="175BBE"/>
              </a:solidFill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 algn="ctr"/>
            <a:endParaRPr lang="zh-CN" altLang="en-US" sz="4800" dirty="0">
              <a:solidFill>
                <a:srgbClr val="175BBE"/>
              </a:solidFill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89 0.00556 L 0.07552 0.0055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-4.19753E-6 L 0.07552 0.0018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7" y="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33333E-6 -1.11111E-6 L -0.09861 -0.18395 " pathEditMode="relative" rAng="0" ptsTypes="AA">
                                      <p:cBhvr>
                                        <p:cTn id="17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919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4.5679E-6 L -0.14809 -0.16667 " pathEditMode="relative" rAng="0" ptsTypes="AA">
                                      <p:cBhvr>
                                        <p:cTn id="22" dur="1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833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38889E-6 4.44444E-6 L -0.13351 -0.23149 " pathEditMode="relative" rAng="0" ptsTypes="AA">
                                      <p:cBhvr>
                                        <p:cTn id="27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4" y="-1157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2.5E-6 -1.23457E-6 L -0.10052 -0.26883 " pathEditMode="relative" rAng="0" ptsTypes="AA">
                                      <p:cBhvr>
                                        <p:cTn id="32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" y="-1345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33333E-6 -2.22222E-6 L -0.07188 -0.25926 " pathEditMode="relative" rAng="0" ptsTypes="AA">
                                      <p:cBhvr>
                                        <p:cTn id="37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-1296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88889E-6 3.45679E-6 L 0.08507 0.08395 " pathEditMode="relative" rAng="0" ptsTypes="AA">
                                      <p:cBhvr>
                                        <p:cTn id="42" dur="1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41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88889E-6 3.20988E-6 L 0.06632 0.12901 " pathEditMode="relative" rAng="0" ptsTypes="AA">
                                      <p:cBhvr>
                                        <p:cTn id="47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645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3.08642E-6 L 0.11684 0.14599 " pathEditMode="relative" rAng="0" ptsTypes="AA">
                                      <p:cBhvr>
                                        <p:cTn id="52" dur="1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728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38889E-6 -4.69136E-6 L 0.13351 0.0605 " pathEditMode="relative" rAng="0" ptsTypes="AA">
                                      <p:cBhvr>
                                        <p:cTn id="57" dur="1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02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5.55556E-7 2.46914E-6 L 0.07517 0.1787 " pathEditMode="relative" rAng="0" ptsTypes="AA">
                                      <p:cBhvr>
                                        <p:cTn id="6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892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50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0" presetClass="entr" presetSubtype="0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6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选题分析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写作服务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22" name="矩形: 圆角 5"/>
          <p:cNvSpPr/>
          <p:nvPr/>
        </p:nvSpPr>
        <p:spPr>
          <a:xfrm>
            <a:off x="-32" y="1714494"/>
            <a:ext cx="3892947" cy="1928826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文本框 4"/>
          <p:cNvSpPr txBox="1"/>
          <p:nvPr/>
        </p:nvSpPr>
        <p:spPr>
          <a:xfrm>
            <a:off x="60797" y="2158768"/>
            <a:ext cx="376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根据用户写作场景，从千万题库精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准推荐，各种图形化分析展示，从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宏观角度揭示研究主题方向的研究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状况。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881" y="612807"/>
            <a:ext cx="5263519" cy="310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883" y="1227779"/>
            <a:ext cx="5242526" cy="227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015" y="1759502"/>
            <a:ext cx="4504953" cy="27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015" y="2463598"/>
            <a:ext cx="4338279" cy="246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千人千面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写作服务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矩形: 圆角 5"/>
          <p:cNvSpPr/>
          <p:nvPr/>
        </p:nvSpPr>
        <p:spPr>
          <a:xfrm>
            <a:off x="18355" y="1928808"/>
            <a:ext cx="3892947" cy="1869755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文本框 4"/>
          <p:cNvSpPr txBox="1"/>
          <p:nvPr/>
        </p:nvSpPr>
        <p:spPr>
          <a:xfrm>
            <a:off x="286135" y="2362800"/>
            <a:ext cx="357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资料搜集，根据不同写作方向，不同文化层次，不同等级写作所推荐的文献资源都是不同的。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1998666"/>
            <a:ext cx="5027437" cy="1358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214296"/>
            <a:ext cx="5168730" cy="481456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实时推送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写作服务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矩形: 圆角 5"/>
          <p:cNvSpPr/>
          <p:nvPr/>
        </p:nvSpPr>
        <p:spPr>
          <a:xfrm>
            <a:off x="-32" y="1928808"/>
            <a:ext cx="3892947" cy="1500198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4"/>
          <p:cNvSpPr txBox="1"/>
          <p:nvPr/>
        </p:nvSpPr>
        <p:spPr>
          <a:xfrm>
            <a:off x="60797" y="2373082"/>
            <a:ext cx="376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参考知识片段实时推送，从被动服务转向主动服务。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90" y="88705"/>
            <a:ext cx="5214942" cy="48310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8870" y="38735"/>
            <a:ext cx="1923415" cy="573595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全文预览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写作服务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矩形: 圆角 5"/>
          <p:cNvSpPr/>
          <p:nvPr/>
        </p:nvSpPr>
        <p:spPr>
          <a:xfrm>
            <a:off x="-32" y="1571618"/>
            <a:ext cx="3892947" cy="2214578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4"/>
          <p:cNvSpPr txBox="1"/>
          <p:nvPr/>
        </p:nvSpPr>
        <p:spPr>
          <a:xfrm>
            <a:off x="60797" y="2158768"/>
            <a:ext cx="376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全文在线预览，导师在线即可进行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批阅，省去中间往返传输的繁琐，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学生也能及时收到批阅提醒，高效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省事，方便快捷。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5" y="72438"/>
            <a:ext cx="4999781" cy="50710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在线批阅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写作服务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矩形: 圆角 5"/>
          <p:cNvSpPr/>
          <p:nvPr/>
        </p:nvSpPr>
        <p:spPr>
          <a:xfrm>
            <a:off x="-32" y="1643056"/>
            <a:ext cx="3000395" cy="1857388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4"/>
          <p:cNvSpPr txBox="1"/>
          <p:nvPr/>
        </p:nvSpPr>
        <p:spPr>
          <a:xfrm>
            <a:off x="60797" y="2148486"/>
            <a:ext cx="3011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学生在线对整篇的批阅意见一目了然，即可针对导师意见作出修改和调整。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823436"/>
            <a:ext cx="6143636" cy="37485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3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投稿指南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4" name="矩形 3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写作服务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5" name="Picture 3" descr="C:\Users\imac\Desktop\logo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矩形: 圆角 5"/>
          <p:cNvSpPr/>
          <p:nvPr/>
        </p:nvSpPr>
        <p:spPr>
          <a:xfrm>
            <a:off x="71407" y="1681457"/>
            <a:ext cx="3000395" cy="1857388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4"/>
          <p:cNvSpPr txBox="1"/>
          <p:nvPr/>
        </p:nvSpPr>
        <p:spPr>
          <a:xfrm>
            <a:off x="104408" y="2067694"/>
            <a:ext cx="301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收</a:t>
            </a:r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录</a:t>
            </a:r>
            <a:r>
              <a:rPr lang="en-US" altLang="zh-CN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60</a:t>
            </a:r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多万期刊投稿数据，每年同步更新。</a:t>
            </a:r>
            <a:r>
              <a:rPr lang="zh-CN" altLang="en-US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为师生的期刊发表提</a:t>
            </a:r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供</a:t>
            </a:r>
            <a:r>
              <a:rPr lang="zh-CN" altLang="en-US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决</a:t>
            </a:r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策依据和选择参考。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48355"/>
            <a:ext cx="5744072" cy="26805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0346" y="835384"/>
            <a:ext cx="5763085" cy="38077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6735" y="1436154"/>
            <a:ext cx="5651078" cy="3663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论文辅助服务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写作服务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文本框 41"/>
          <p:cNvSpPr txBox="1"/>
          <p:nvPr/>
        </p:nvSpPr>
        <p:spPr>
          <a:xfrm>
            <a:off x="1467387" y="1532712"/>
            <a:ext cx="1552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资料推送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Round Same Side Corner Rectangle 154"/>
          <p:cNvSpPr/>
          <p:nvPr/>
        </p:nvSpPr>
        <p:spPr>
          <a:xfrm>
            <a:off x="1329917" y="1527462"/>
            <a:ext cx="1808891" cy="419482"/>
          </a:xfrm>
          <a:prstGeom prst="round2SameRect">
            <a:avLst/>
          </a:prstGeom>
          <a:noFill/>
          <a:ln w="28575">
            <a:solidFill>
              <a:srgbClr val="F47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Freeform 116"/>
          <p:cNvSpPr>
            <a:spLocks noEditPoints="1"/>
          </p:cNvSpPr>
          <p:nvPr/>
        </p:nvSpPr>
        <p:spPr bwMode="auto">
          <a:xfrm>
            <a:off x="1994428" y="973909"/>
            <a:ext cx="443219" cy="357434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rgbClr val="F47264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文本框 70"/>
          <p:cNvSpPr txBox="1"/>
          <p:nvPr/>
        </p:nvSpPr>
        <p:spPr>
          <a:xfrm>
            <a:off x="3858162" y="1532712"/>
            <a:ext cx="1552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写作沟通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Round Same Side Corner Rectangle 154"/>
          <p:cNvSpPr/>
          <p:nvPr/>
        </p:nvSpPr>
        <p:spPr>
          <a:xfrm>
            <a:off x="3720692" y="1527462"/>
            <a:ext cx="1808891" cy="419482"/>
          </a:xfrm>
          <a:prstGeom prst="round2SameRect">
            <a:avLst/>
          </a:prstGeom>
          <a:noFill/>
          <a:ln w="28575">
            <a:solidFill>
              <a:srgbClr val="29B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文本框 73"/>
          <p:cNvSpPr txBox="1"/>
          <p:nvPr/>
        </p:nvSpPr>
        <p:spPr>
          <a:xfrm>
            <a:off x="6248937" y="1532712"/>
            <a:ext cx="1552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在线批阅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Round Same Side Corner Rectangle 154"/>
          <p:cNvSpPr/>
          <p:nvPr/>
        </p:nvSpPr>
        <p:spPr>
          <a:xfrm>
            <a:off x="6111467" y="1527462"/>
            <a:ext cx="1808891" cy="419482"/>
          </a:xfrm>
          <a:prstGeom prst="round2SameRect">
            <a:avLst/>
          </a:prstGeom>
          <a:noFill/>
          <a:ln w="28575">
            <a:solidFill>
              <a:srgbClr val="F8D3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文本框 76"/>
          <p:cNvSpPr txBox="1"/>
          <p:nvPr/>
        </p:nvSpPr>
        <p:spPr>
          <a:xfrm>
            <a:off x="1467387" y="3539794"/>
            <a:ext cx="1552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论文管理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4" name="Round Same Side Corner Rectangle 154"/>
          <p:cNvSpPr/>
          <p:nvPr/>
        </p:nvSpPr>
        <p:spPr>
          <a:xfrm>
            <a:off x="1329917" y="3534544"/>
            <a:ext cx="1808891" cy="419482"/>
          </a:xfrm>
          <a:prstGeom prst="round2SameRect">
            <a:avLst/>
          </a:prstGeom>
          <a:noFill/>
          <a:ln w="28575">
            <a:solidFill>
              <a:srgbClr val="84C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5" name="文本框 79"/>
          <p:cNvSpPr txBox="1"/>
          <p:nvPr/>
        </p:nvSpPr>
        <p:spPr>
          <a:xfrm>
            <a:off x="3858162" y="3539794"/>
            <a:ext cx="1552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过程监控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6" name="Round Same Side Corner Rectangle 154"/>
          <p:cNvSpPr/>
          <p:nvPr/>
        </p:nvSpPr>
        <p:spPr>
          <a:xfrm>
            <a:off x="3720692" y="3534544"/>
            <a:ext cx="1808891" cy="419482"/>
          </a:xfrm>
          <a:prstGeom prst="round2SameRect">
            <a:avLst/>
          </a:prstGeom>
          <a:noFill/>
          <a:ln w="28575">
            <a:solidFill>
              <a:srgbClr val="F8D3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文本框 82"/>
          <p:cNvSpPr txBox="1"/>
          <p:nvPr/>
        </p:nvSpPr>
        <p:spPr>
          <a:xfrm>
            <a:off x="6214433" y="3539794"/>
            <a:ext cx="183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教学质量评估</a:t>
            </a:r>
            <a:endParaRPr lang="zh-CN" altLang="en-US" sz="20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" name="Round Same Side Corner Rectangle 154"/>
          <p:cNvSpPr/>
          <p:nvPr/>
        </p:nvSpPr>
        <p:spPr>
          <a:xfrm>
            <a:off x="6111467" y="3534544"/>
            <a:ext cx="1808891" cy="419482"/>
          </a:xfrm>
          <a:prstGeom prst="round2SameRect">
            <a:avLst/>
          </a:prstGeom>
          <a:noFill/>
          <a:ln w="28575">
            <a:solidFill>
              <a:srgbClr val="F47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9" name="Freeform 105"/>
          <p:cNvSpPr>
            <a:spLocks noEditPoints="1"/>
          </p:cNvSpPr>
          <p:nvPr/>
        </p:nvSpPr>
        <p:spPr bwMode="auto">
          <a:xfrm>
            <a:off x="4398855" y="928676"/>
            <a:ext cx="408587" cy="402667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rgbClr val="29B9A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20" name="Freeform 15"/>
          <p:cNvSpPr>
            <a:spLocks noEditPoints="1"/>
          </p:cNvSpPr>
          <p:nvPr/>
        </p:nvSpPr>
        <p:spPr bwMode="auto">
          <a:xfrm>
            <a:off x="6775338" y="1003464"/>
            <a:ext cx="437172" cy="327879"/>
          </a:xfrm>
          <a:custGeom>
            <a:avLst/>
            <a:gdLst/>
            <a:ahLst/>
            <a:cxnLst>
              <a:cxn ang="0">
                <a:pos x="168" y="126"/>
              </a:cxn>
              <a:cxn ang="0">
                <a:pos x="0" y="126"/>
              </a:cxn>
              <a:cxn ang="0">
                <a:pos x="0" y="0"/>
              </a:cxn>
              <a:cxn ang="0">
                <a:pos x="10" y="0"/>
              </a:cxn>
              <a:cxn ang="0">
                <a:pos x="10" y="115"/>
              </a:cxn>
              <a:cxn ang="0">
                <a:pos x="168" y="115"/>
              </a:cxn>
              <a:cxn ang="0">
                <a:pos x="168" y="126"/>
              </a:cxn>
              <a:cxn ang="0">
                <a:pos x="54" y="104"/>
              </a:cxn>
              <a:cxn ang="0">
                <a:pos x="32" y="104"/>
              </a:cxn>
              <a:cxn ang="0">
                <a:pos x="32" y="63"/>
              </a:cxn>
              <a:cxn ang="0">
                <a:pos x="54" y="63"/>
              </a:cxn>
              <a:cxn ang="0">
                <a:pos x="54" y="104"/>
              </a:cxn>
              <a:cxn ang="0">
                <a:pos x="84" y="104"/>
              </a:cxn>
              <a:cxn ang="0">
                <a:pos x="64" y="104"/>
              </a:cxn>
              <a:cxn ang="0">
                <a:pos x="64" y="19"/>
              </a:cxn>
              <a:cxn ang="0">
                <a:pos x="84" y="19"/>
              </a:cxn>
              <a:cxn ang="0">
                <a:pos x="84" y="104"/>
              </a:cxn>
              <a:cxn ang="0">
                <a:pos x="116" y="104"/>
              </a:cxn>
              <a:cxn ang="0">
                <a:pos x="95" y="104"/>
              </a:cxn>
              <a:cxn ang="0">
                <a:pos x="95" y="41"/>
              </a:cxn>
              <a:cxn ang="0">
                <a:pos x="116" y="41"/>
              </a:cxn>
              <a:cxn ang="0">
                <a:pos x="116" y="104"/>
              </a:cxn>
              <a:cxn ang="0">
                <a:pos x="147" y="104"/>
              </a:cxn>
              <a:cxn ang="0">
                <a:pos x="127" y="104"/>
              </a:cxn>
              <a:cxn ang="0">
                <a:pos x="127" y="9"/>
              </a:cxn>
              <a:cxn ang="0">
                <a:pos x="147" y="9"/>
              </a:cxn>
              <a:cxn ang="0">
                <a:pos x="147" y="104"/>
              </a:cxn>
            </a:cxnLst>
            <a:rect l="0" t="0" r="r" b="b"/>
            <a:pathLst>
              <a:path w="168" h="126">
                <a:moveTo>
                  <a:pt x="168" y="126"/>
                </a:moveTo>
                <a:lnTo>
                  <a:pt x="0" y="126"/>
                </a:lnTo>
                <a:lnTo>
                  <a:pt x="0" y="0"/>
                </a:lnTo>
                <a:lnTo>
                  <a:pt x="10" y="0"/>
                </a:lnTo>
                <a:lnTo>
                  <a:pt x="10" y="115"/>
                </a:lnTo>
                <a:lnTo>
                  <a:pt x="168" y="115"/>
                </a:lnTo>
                <a:lnTo>
                  <a:pt x="168" y="126"/>
                </a:lnTo>
                <a:close/>
                <a:moveTo>
                  <a:pt x="54" y="104"/>
                </a:moveTo>
                <a:lnTo>
                  <a:pt x="32" y="104"/>
                </a:lnTo>
                <a:lnTo>
                  <a:pt x="32" y="63"/>
                </a:lnTo>
                <a:lnTo>
                  <a:pt x="54" y="63"/>
                </a:lnTo>
                <a:lnTo>
                  <a:pt x="54" y="104"/>
                </a:lnTo>
                <a:close/>
                <a:moveTo>
                  <a:pt x="84" y="104"/>
                </a:moveTo>
                <a:lnTo>
                  <a:pt x="64" y="104"/>
                </a:lnTo>
                <a:lnTo>
                  <a:pt x="64" y="19"/>
                </a:lnTo>
                <a:lnTo>
                  <a:pt x="84" y="19"/>
                </a:lnTo>
                <a:lnTo>
                  <a:pt x="84" y="104"/>
                </a:lnTo>
                <a:close/>
                <a:moveTo>
                  <a:pt x="116" y="104"/>
                </a:moveTo>
                <a:lnTo>
                  <a:pt x="95" y="104"/>
                </a:lnTo>
                <a:lnTo>
                  <a:pt x="95" y="41"/>
                </a:lnTo>
                <a:lnTo>
                  <a:pt x="116" y="41"/>
                </a:lnTo>
                <a:lnTo>
                  <a:pt x="116" y="104"/>
                </a:lnTo>
                <a:close/>
                <a:moveTo>
                  <a:pt x="147" y="104"/>
                </a:moveTo>
                <a:lnTo>
                  <a:pt x="127" y="104"/>
                </a:lnTo>
                <a:lnTo>
                  <a:pt x="127" y="9"/>
                </a:lnTo>
                <a:lnTo>
                  <a:pt x="147" y="9"/>
                </a:lnTo>
                <a:lnTo>
                  <a:pt x="147" y="104"/>
                </a:lnTo>
                <a:close/>
              </a:path>
            </a:pathLst>
          </a:custGeom>
          <a:solidFill>
            <a:srgbClr val="F8D35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1" name="Freeform 57"/>
          <p:cNvSpPr>
            <a:spLocks noEditPoints="1"/>
          </p:cNvSpPr>
          <p:nvPr/>
        </p:nvSpPr>
        <p:spPr bwMode="auto">
          <a:xfrm>
            <a:off x="2031085" y="2937300"/>
            <a:ext cx="406553" cy="406551"/>
          </a:xfrm>
          <a:custGeom>
            <a:avLst/>
            <a:gdLst/>
            <a:ahLst/>
            <a:cxnLst>
              <a:cxn ang="0">
                <a:pos x="55" y="31"/>
              </a:cxn>
              <a:cxn ang="0">
                <a:pos x="54" y="33"/>
              </a:cxn>
              <a:cxn ang="0">
                <a:pos x="47" y="34"/>
              </a:cxn>
              <a:cxn ang="0">
                <a:pos x="46" y="37"/>
              </a:cxn>
              <a:cxn ang="0">
                <a:pos x="49" y="42"/>
              </a:cxn>
              <a:cxn ang="0">
                <a:pos x="50" y="43"/>
              </a:cxn>
              <a:cxn ang="0">
                <a:pos x="49" y="44"/>
              </a:cxn>
              <a:cxn ang="0">
                <a:pos x="43" y="50"/>
              </a:cxn>
              <a:cxn ang="0">
                <a:pos x="42" y="50"/>
              </a:cxn>
              <a:cxn ang="0">
                <a:pos x="37" y="46"/>
              </a:cxn>
              <a:cxn ang="0">
                <a:pos x="33" y="47"/>
              </a:cxn>
              <a:cxn ang="0">
                <a:pos x="32" y="54"/>
              </a:cxn>
              <a:cxn ang="0">
                <a:pos x="31" y="55"/>
              </a:cxn>
              <a:cxn ang="0">
                <a:pos x="23" y="55"/>
              </a:cxn>
              <a:cxn ang="0">
                <a:pos x="22" y="54"/>
              </a:cxn>
              <a:cxn ang="0">
                <a:pos x="21" y="47"/>
              </a:cxn>
              <a:cxn ang="0">
                <a:pos x="18" y="46"/>
              </a:cxn>
              <a:cxn ang="0">
                <a:pos x="13" y="50"/>
              </a:cxn>
              <a:cxn ang="0">
                <a:pos x="12" y="50"/>
              </a:cxn>
              <a:cxn ang="0">
                <a:pos x="11" y="50"/>
              </a:cxn>
              <a:cxn ang="0">
                <a:pos x="5" y="44"/>
              </a:cxn>
              <a:cxn ang="0">
                <a:pos x="5" y="43"/>
              </a:cxn>
              <a:cxn ang="0">
                <a:pos x="5" y="42"/>
              </a:cxn>
              <a:cxn ang="0">
                <a:pos x="9" y="37"/>
              </a:cxn>
              <a:cxn ang="0">
                <a:pos x="7" y="33"/>
              </a:cxn>
              <a:cxn ang="0">
                <a:pos x="1" y="33"/>
              </a:cxn>
              <a:cxn ang="0">
                <a:pos x="0" y="31"/>
              </a:cxn>
              <a:cxn ang="0">
                <a:pos x="0" y="23"/>
              </a:cxn>
              <a:cxn ang="0">
                <a:pos x="1" y="22"/>
              </a:cxn>
              <a:cxn ang="0">
                <a:pos x="7" y="21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2" y="5"/>
              </a:cxn>
              <a:cxn ang="0">
                <a:pos x="13" y="5"/>
              </a:cxn>
              <a:cxn ang="0">
                <a:pos x="18" y="9"/>
              </a:cxn>
              <a:cxn ang="0">
                <a:pos x="21" y="8"/>
              </a:cxn>
              <a:cxn ang="0">
                <a:pos x="22" y="1"/>
              </a:cxn>
              <a:cxn ang="0">
                <a:pos x="23" y="0"/>
              </a:cxn>
              <a:cxn ang="0">
                <a:pos x="31" y="0"/>
              </a:cxn>
              <a:cxn ang="0">
                <a:pos x="32" y="1"/>
              </a:cxn>
              <a:cxn ang="0">
                <a:pos x="33" y="8"/>
              </a:cxn>
              <a:cxn ang="0">
                <a:pos x="37" y="9"/>
              </a:cxn>
              <a:cxn ang="0">
                <a:pos x="42" y="5"/>
              </a:cxn>
              <a:cxn ang="0">
                <a:pos x="43" y="5"/>
              </a:cxn>
              <a:cxn ang="0">
                <a:pos x="43" y="5"/>
              </a:cxn>
              <a:cxn ang="0">
                <a:pos x="49" y="11"/>
              </a:cxn>
              <a:cxn ang="0">
                <a:pos x="50" y="12"/>
              </a:cxn>
              <a:cxn ang="0">
                <a:pos x="49" y="13"/>
              </a:cxn>
              <a:cxn ang="0">
                <a:pos x="46" y="18"/>
              </a:cxn>
              <a:cxn ang="0">
                <a:pos x="47" y="21"/>
              </a:cxn>
              <a:cxn ang="0">
                <a:pos x="54" y="22"/>
              </a:cxn>
              <a:cxn ang="0">
                <a:pos x="55" y="23"/>
              </a:cxn>
              <a:cxn ang="0">
                <a:pos x="55" y="31"/>
              </a:cxn>
              <a:cxn ang="0">
                <a:pos x="27" y="18"/>
              </a:cxn>
              <a:cxn ang="0">
                <a:pos x="18" y="27"/>
              </a:cxn>
              <a:cxn ang="0">
                <a:pos x="27" y="36"/>
              </a:cxn>
              <a:cxn ang="0">
                <a:pos x="36" y="27"/>
              </a:cxn>
              <a:cxn ang="0">
                <a:pos x="27" y="18"/>
              </a:cxn>
            </a:cxnLst>
            <a:rect l="0" t="0" r="r" b="b"/>
            <a:pathLst>
              <a:path w="55" h="55">
                <a:moveTo>
                  <a:pt x="55" y="31"/>
                </a:moveTo>
                <a:cubicBezTo>
                  <a:pt x="55" y="32"/>
                  <a:pt x="54" y="33"/>
                  <a:pt x="54" y="33"/>
                </a:cubicBezTo>
                <a:cubicBezTo>
                  <a:pt x="47" y="34"/>
                  <a:pt x="47" y="34"/>
                  <a:pt x="47" y="34"/>
                </a:cubicBezTo>
                <a:cubicBezTo>
                  <a:pt x="47" y="35"/>
                  <a:pt x="46" y="36"/>
                  <a:pt x="46" y="37"/>
                </a:cubicBezTo>
                <a:cubicBezTo>
                  <a:pt x="47" y="39"/>
                  <a:pt x="48" y="40"/>
                  <a:pt x="49" y="42"/>
                </a:cubicBezTo>
                <a:cubicBezTo>
                  <a:pt x="50" y="42"/>
                  <a:pt x="50" y="42"/>
                  <a:pt x="50" y="43"/>
                </a:cubicBezTo>
                <a:cubicBezTo>
                  <a:pt x="50" y="43"/>
                  <a:pt x="50" y="43"/>
                  <a:pt x="49" y="44"/>
                </a:cubicBezTo>
                <a:cubicBezTo>
                  <a:pt x="49" y="45"/>
                  <a:pt x="44" y="50"/>
                  <a:pt x="43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6" y="46"/>
                  <a:pt x="35" y="47"/>
                  <a:pt x="33" y="47"/>
                </a:cubicBezTo>
                <a:cubicBezTo>
                  <a:pt x="33" y="49"/>
                  <a:pt x="33" y="52"/>
                  <a:pt x="32" y="54"/>
                </a:cubicBezTo>
                <a:cubicBezTo>
                  <a:pt x="32" y="54"/>
                  <a:pt x="32" y="55"/>
                  <a:pt x="31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5"/>
                  <a:pt x="22" y="54"/>
                  <a:pt x="22" y="54"/>
                </a:cubicBezTo>
                <a:cubicBezTo>
                  <a:pt x="21" y="47"/>
                  <a:pt x="21" y="47"/>
                  <a:pt x="21" y="47"/>
                </a:cubicBezTo>
                <a:cubicBezTo>
                  <a:pt x="20" y="47"/>
                  <a:pt x="19" y="46"/>
                  <a:pt x="18" y="46"/>
                </a:cubicBezTo>
                <a:cubicBezTo>
                  <a:pt x="13" y="50"/>
                  <a:pt x="13" y="50"/>
                  <a:pt x="13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1" y="50"/>
                  <a:pt x="11" y="50"/>
                  <a:pt x="11" y="50"/>
                </a:cubicBezTo>
                <a:cubicBezTo>
                  <a:pt x="9" y="48"/>
                  <a:pt x="7" y="46"/>
                  <a:pt x="5" y="44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2"/>
                  <a:pt x="5" y="42"/>
                  <a:pt x="5" y="42"/>
                </a:cubicBezTo>
                <a:cubicBezTo>
                  <a:pt x="6" y="40"/>
                  <a:pt x="8" y="39"/>
                  <a:pt x="9" y="37"/>
                </a:cubicBezTo>
                <a:cubicBezTo>
                  <a:pt x="8" y="36"/>
                  <a:pt x="8" y="35"/>
                  <a:pt x="7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0" y="32"/>
                  <a:pt x="0" y="32"/>
                  <a:pt x="0" y="3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1" y="22"/>
                </a:cubicBezTo>
                <a:cubicBezTo>
                  <a:pt x="7" y="21"/>
                  <a:pt x="7" y="21"/>
                  <a:pt x="7" y="21"/>
                </a:cubicBezTo>
                <a:cubicBezTo>
                  <a:pt x="8" y="20"/>
                  <a:pt x="8" y="19"/>
                  <a:pt x="9" y="18"/>
                </a:cubicBezTo>
                <a:cubicBezTo>
                  <a:pt x="8" y="16"/>
                  <a:pt x="6" y="14"/>
                  <a:pt x="5" y="13"/>
                </a:cubicBezTo>
                <a:cubicBezTo>
                  <a:pt x="5" y="13"/>
                  <a:pt x="5" y="12"/>
                  <a:pt x="5" y="12"/>
                </a:cubicBezTo>
                <a:cubicBezTo>
                  <a:pt x="5" y="12"/>
                  <a:pt x="5" y="11"/>
                  <a:pt x="5" y="11"/>
                </a:cubicBezTo>
                <a:cubicBezTo>
                  <a:pt x="6" y="10"/>
                  <a:pt x="11" y="5"/>
                  <a:pt x="12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8"/>
                  <a:pt x="20" y="8"/>
                  <a:pt x="21" y="8"/>
                </a:cubicBezTo>
                <a:cubicBezTo>
                  <a:pt x="21" y="5"/>
                  <a:pt x="21" y="3"/>
                  <a:pt x="22" y="1"/>
                </a:cubicBezTo>
                <a:cubicBezTo>
                  <a:pt x="22" y="0"/>
                  <a:pt x="23" y="0"/>
                  <a:pt x="23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0"/>
                  <a:pt x="32" y="0"/>
                  <a:pt x="32" y="1"/>
                </a:cubicBezTo>
                <a:cubicBezTo>
                  <a:pt x="33" y="8"/>
                  <a:pt x="33" y="8"/>
                  <a:pt x="33" y="8"/>
                </a:cubicBezTo>
                <a:cubicBezTo>
                  <a:pt x="35" y="8"/>
                  <a:pt x="36" y="8"/>
                  <a:pt x="37" y="9"/>
                </a:cubicBezTo>
                <a:cubicBezTo>
                  <a:pt x="42" y="5"/>
                  <a:pt x="42" y="5"/>
                  <a:pt x="42" y="5"/>
                </a:cubicBezTo>
                <a:cubicBezTo>
                  <a:pt x="42" y="5"/>
                  <a:pt x="42" y="5"/>
                  <a:pt x="43" y="5"/>
                </a:cubicBezTo>
                <a:cubicBezTo>
                  <a:pt x="43" y="5"/>
                  <a:pt x="43" y="5"/>
                  <a:pt x="43" y="5"/>
                </a:cubicBezTo>
                <a:cubicBezTo>
                  <a:pt x="45" y="7"/>
                  <a:pt x="48" y="9"/>
                  <a:pt x="49" y="11"/>
                </a:cubicBezTo>
                <a:cubicBezTo>
                  <a:pt x="50" y="11"/>
                  <a:pt x="50" y="12"/>
                  <a:pt x="50" y="12"/>
                </a:cubicBezTo>
                <a:cubicBezTo>
                  <a:pt x="50" y="12"/>
                  <a:pt x="49" y="13"/>
                  <a:pt x="49" y="13"/>
                </a:cubicBezTo>
                <a:cubicBezTo>
                  <a:pt x="48" y="14"/>
                  <a:pt x="47" y="16"/>
                  <a:pt x="46" y="18"/>
                </a:cubicBezTo>
                <a:cubicBezTo>
                  <a:pt x="46" y="19"/>
                  <a:pt x="47" y="20"/>
                  <a:pt x="47" y="21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5" y="23"/>
                  <a:pt x="55" y="23"/>
                </a:cubicBezTo>
                <a:lnTo>
                  <a:pt x="55" y="31"/>
                </a:lnTo>
                <a:close/>
                <a:moveTo>
                  <a:pt x="27" y="18"/>
                </a:moveTo>
                <a:cubicBezTo>
                  <a:pt x="22" y="18"/>
                  <a:pt x="18" y="22"/>
                  <a:pt x="18" y="27"/>
                </a:cubicBezTo>
                <a:cubicBezTo>
                  <a:pt x="18" y="32"/>
                  <a:pt x="22" y="36"/>
                  <a:pt x="27" y="36"/>
                </a:cubicBezTo>
                <a:cubicBezTo>
                  <a:pt x="32" y="36"/>
                  <a:pt x="36" y="32"/>
                  <a:pt x="36" y="27"/>
                </a:cubicBezTo>
                <a:cubicBezTo>
                  <a:pt x="36" y="22"/>
                  <a:pt x="32" y="18"/>
                  <a:pt x="27" y="18"/>
                </a:cubicBezTo>
                <a:close/>
              </a:path>
            </a:pathLst>
          </a:custGeom>
          <a:solidFill>
            <a:srgbClr val="84CBC5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2" name="Freeform 52"/>
          <p:cNvSpPr>
            <a:spLocks noEditPoints="1"/>
          </p:cNvSpPr>
          <p:nvPr/>
        </p:nvSpPr>
        <p:spPr bwMode="auto">
          <a:xfrm>
            <a:off x="4440509" y="2946636"/>
            <a:ext cx="387879" cy="387879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27" y="8"/>
              </a:cxn>
              <a:cxn ang="0">
                <a:pos x="8" y="27"/>
              </a:cxn>
              <a:cxn ang="0">
                <a:pos x="27" y="47"/>
              </a:cxn>
              <a:cxn ang="0">
                <a:pos x="47" y="27"/>
              </a:cxn>
              <a:cxn ang="0">
                <a:pos x="27" y="8"/>
              </a:cxn>
              <a:cxn ang="0">
                <a:pos x="32" y="31"/>
              </a:cxn>
              <a:cxn ang="0">
                <a:pos x="31" y="32"/>
              </a:cxn>
              <a:cxn ang="0">
                <a:pos x="19" y="32"/>
              </a:cxn>
              <a:cxn ang="0">
                <a:pos x="18" y="31"/>
              </a:cxn>
              <a:cxn ang="0">
                <a:pos x="18" y="28"/>
              </a:cxn>
              <a:cxn ang="0">
                <a:pos x="19" y="27"/>
              </a:cxn>
              <a:cxn ang="0">
                <a:pos x="27" y="27"/>
              </a:cxn>
              <a:cxn ang="0">
                <a:pos x="27" y="15"/>
              </a:cxn>
              <a:cxn ang="0">
                <a:pos x="28" y="14"/>
              </a:cxn>
              <a:cxn ang="0">
                <a:pos x="31" y="14"/>
              </a:cxn>
              <a:cxn ang="0">
                <a:pos x="32" y="15"/>
              </a:cxn>
              <a:cxn ang="0">
                <a:pos x="32" y="31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27" y="8"/>
                </a:moveTo>
                <a:cubicBezTo>
                  <a:pt x="16" y="8"/>
                  <a:pt x="8" y="17"/>
                  <a:pt x="8" y="27"/>
                </a:cubicBezTo>
                <a:cubicBezTo>
                  <a:pt x="8" y="38"/>
                  <a:pt x="16" y="47"/>
                  <a:pt x="27" y="47"/>
                </a:cubicBezTo>
                <a:cubicBezTo>
                  <a:pt x="38" y="47"/>
                  <a:pt x="47" y="38"/>
                  <a:pt x="47" y="27"/>
                </a:cubicBezTo>
                <a:cubicBezTo>
                  <a:pt x="47" y="17"/>
                  <a:pt x="38" y="8"/>
                  <a:pt x="27" y="8"/>
                </a:cubicBezTo>
                <a:close/>
                <a:moveTo>
                  <a:pt x="32" y="31"/>
                </a:moveTo>
                <a:cubicBezTo>
                  <a:pt x="32" y="31"/>
                  <a:pt x="31" y="32"/>
                  <a:pt x="31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2"/>
                  <a:pt x="18" y="31"/>
                  <a:pt x="18" y="31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9" y="27"/>
                  <a:pt x="19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4"/>
                  <a:pt x="28" y="14"/>
                  <a:pt x="28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4"/>
                  <a:pt x="32" y="14"/>
                  <a:pt x="32" y="15"/>
                </a:cubicBezTo>
                <a:lnTo>
                  <a:pt x="32" y="31"/>
                </a:lnTo>
                <a:close/>
              </a:path>
            </a:pathLst>
          </a:custGeom>
          <a:solidFill>
            <a:srgbClr val="F8D35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3" name="Freeform 245"/>
          <p:cNvSpPr/>
          <p:nvPr/>
        </p:nvSpPr>
        <p:spPr bwMode="auto">
          <a:xfrm>
            <a:off x="6775338" y="2933079"/>
            <a:ext cx="414992" cy="414992"/>
          </a:xfrm>
          <a:custGeom>
            <a:avLst/>
            <a:gdLst/>
            <a:ahLst/>
            <a:cxnLst>
              <a:cxn ang="0">
                <a:pos x="68" y="3"/>
              </a:cxn>
              <a:cxn ang="0">
                <a:pos x="58" y="61"/>
              </a:cxn>
              <a:cxn ang="0">
                <a:pos x="57" y="63"/>
              </a:cxn>
              <a:cxn ang="0">
                <a:pos x="56" y="63"/>
              </a:cxn>
              <a:cxn ang="0">
                <a:pos x="55" y="63"/>
              </a:cxn>
              <a:cxn ang="0">
                <a:pos x="38" y="56"/>
              </a:cxn>
              <a:cxn ang="0">
                <a:pos x="28" y="67"/>
              </a:cxn>
              <a:cxn ang="0">
                <a:pos x="26" y="68"/>
              </a:cxn>
              <a:cxn ang="0">
                <a:pos x="26" y="68"/>
              </a:cxn>
              <a:cxn ang="0">
                <a:pos x="24" y="65"/>
              </a:cxn>
              <a:cxn ang="0">
                <a:pos x="24" y="52"/>
              </a:cxn>
              <a:cxn ang="0">
                <a:pos x="57" y="12"/>
              </a:cxn>
              <a:cxn ang="0">
                <a:pos x="16" y="47"/>
              </a:cxn>
              <a:cxn ang="0">
                <a:pos x="1" y="41"/>
              </a:cxn>
              <a:cxn ang="0">
                <a:pos x="0" y="39"/>
              </a:cxn>
              <a:cxn ang="0">
                <a:pos x="1" y="36"/>
              </a:cxn>
              <a:cxn ang="0">
                <a:pos x="64" y="0"/>
              </a:cxn>
              <a:cxn ang="0">
                <a:pos x="65" y="0"/>
              </a:cxn>
              <a:cxn ang="0">
                <a:pos x="67" y="0"/>
              </a:cxn>
              <a:cxn ang="0">
                <a:pos x="68" y="3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rgbClr val="F47264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4" name="文本框 115"/>
          <p:cNvSpPr txBox="1"/>
          <p:nvPr/>
        </p:nvSpPr>
        <p:spPr>
          <a:xfrm>
            <a:off x="1214414" y="1984773"/>
            <a:ext cx="207645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导师根据学生写作情况推送不同资料文献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5" name="文本框 116"/>
          <p:cNvSpPr txBox="1"/>
          <p:nvPr/>
        </p:nvSpPr>
        <p:spPr>
          <a:xfrm>
            <a:off x="3596223" y="1984773"/>
            <a:ext cx="207645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写作中遇到问题实时与导师在线交流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6" name="文本框 117"/>
          <p:cNvSpPr txBox="1"/>
          <p:nvPr/>
        </p:nvSpPr>
        <p:spPr>
          <a:xfrm>
            <a:off x="5986999" y="1984773"/>
            <a:ext cx="207645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每个阶段导师都可对学生论文进行批阅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7" name="文本框 118"/>
          <p:cNvSpPr txBox="1"/>
          <p:nvPr/>
        </p:nvSpPr>
        <p:spPr>
          <a:xfrm>
            <a:off x="1239814" y="3990977"/>
            <a:ext cx="207645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抛弃传统的</a:t>
            </a:r>
            <a:r>
              <a:rPr lang="en-US" altLang="zh-CN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u</a:t>
            </a: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盘拷贝，邮件发送，在线统一管理。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8" name="文本框 119"/>
          <p:cNvSpPr txBox="1"/>
          <p:nvPr/>
        </p:nvSpPr>
        <p:spPr>
          <a:xfrm>
            <a:off x="3621623" y="3990977"/>
            <a:ext cx="207645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学生的学习进度，写作进度，导师一目了然。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9" name="文本框 120"/>
          <p:cNvSpPr txBox="1"/>
          <p:nvPr/>
        </p:nvSpPr>
        <p:spPr>
          <a:xfrm>
            <a:off x="6012399" y="3990977"/>
            <a:ext cx="207645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 smtClean="0">
                <a:latin typeface="等线" panose="02010600030101010101" pitchFamily="2" charset="-122"/>
                <a:ea typeface="等线" panose="02010600030101010101" pitchFamily="2" charset="-122"/>
              </a:rPr>
              <a:t>导师教学情况，学生写作水平反馈，综合评估。</a:t>
            </a:r>
            <a:endParaRPr lang="zh-CN" altLang="en-US" sz="1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0" grpId="0" bldLvl="0" animBg="1"/>
      <p:bldP spid="12" grpId="0" bldLvl="0" animBg="1"/>
      <p:bldP spid="14" grpId="0" bldLvl="0" animBg="1"/>
      <p:bldP spid="16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学习管理服务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写作服务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Teardrop 7"/>
          <p:cNvSpPr/>
          <p:nvPr/>
        </p:nvSpPr>
        <p:spPr>
          <a:xfrm rot="16200000">
            <a:off x="1752775" y="2687848"/>
            <a:ext cx="1955603" cy="1955604"/>
          </a:xfrm>
          <a:prstGeom prst="teardrop">
            <a:avLst/>
          </a:prstGeom>
          <a:solidFill>
            <a:srgbClr val="F47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108000" rtlCol="0" anchor="ctr"/>
          <a:lstStyle/>
          <a:p>
            <a:pPr algn="ctr"/>
            <a:endParaRPr lang="th-TH" sz="3600" dirty="0"/>
          </a:p>
        </p:txBody>
      </p:sp>
      <p:sp>
        <p:nvSpPr>
          <p:cNvPr id="7" name="Teardrop 10"/>
          <p:cNvSpPr/>
          <p:nvPr/>
        </p:nvSpPr>
        <p:spPr>
          <a:xfrm rot="10800000">
            <a:off x="1752774" y="1227442"/>
            <a:ext cx="1391511" cy="1391510"/>
          </a:xfrm>
          <a:prstGeom prst="teardrop">
            <a:avLst/>
          </a:prstGeom>
          <a:solidFill>
            <a:srgbClr val="29B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000" rIns="36000" rtlCol="0" anchor="ctr"/>
          <a:lstStyle/>
          <a:p>
            <a:pPr algn="ctr"/>
            <a:endParaRPr lang="th-TH" sz="4000" dirty="0"/>
          </a:p>
        </p:txBody>
      </p:sp>
      <p:sp>
        <p:nvSpPr>
          <p:cNvPr id="8" name="Teardrop 6"/>
          <p:cNvSpPr/>
          <p:nvPr/>
        </p:nvSpPr>
        <p:spPr>
          <a:xfrm>
            <a:off x="293280" y="2687848"/>
            <a:ext cx="1391511" cy="1391510"/>
          </a:xfrm>
          <a:prstGeom prst="teardrop">
            <a:avLst/>
          </a:prstGeom>
          <a:solidFill>
            <a:srgbClr val="84C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108000" rtlCol="0" anchor="ctr"/>
          <a:lstStyle/>
          <a:p>
            <a:pPr algn="ctr"/>
            <a:endParaRPr lang="th-TH" sz="3600" dirty="0"/>
          </a:p>
        </p:txBody>
      </p:sp>
      <p:sp>
        <p:nvSpPr>
          <p:cNvPr id="9" name="Teardrop 8"/>
          <p:cNvSpPr/>
          <p:nvPr/>
        </p:nvSpPr>
        <p:spPr>
          <a:xfrm rot="5400000">
            <a:off x="285721" y="1241478"/>
            <a:ext cx="1391510" cy="1391511"/>
          </a:xfrm>
          <a:prstGeom prst="teardrop">
            <a:avLst/>
          </a:prstGeom>
          <a:solidFill>
            <a:srgbClr val="F8D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08000" tIns="36000" rIns="0" rtlCol="0" anchor="ctr"/>
          <a:lstStyle/>
          <a:p>
            <a:pPr algn="ctr"/>
            <a:endParaRPr lang="th-TH" sz="3600" dirty="0"/>
          </a:p>
        </p:txBody>
      </p:sp>
      <p:sp>
        <p:nvSpPr>
          <p:cNvPr id="10" name="Freeform 52"/>
          <p:cNvSpPr>
            <a:spLocks noEditPoints="1"/>
          </p:cNvSpPr>
          <p:nvPr/>
        </p:nvSpPr>
        <p:spPr bwMode="auto">
          <a:xfrm>
            <a:off x="703176" y="3039799"/>
            <a:ext cx="571718" cy="615086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42"/>
          <p:cNvSpPr>
            <a:spLocks noEditPoints="1"/>
          </p:cNvSpPr>
          <p:nvPr/>
        </p:nvSpPr>
        <p:spPr bwMode="auto">
          <a:xfrm>
            <a:off x="2419089" y="3347342"/>
            <a:ext cx="622974" cy="536230"/>
          </a:xfrm>
          <a:custGeom>
            <a:avLst/>
            <a:gdLst/>
            <a:ahLst/>
            <a:cxnLst>
              <a:cxn ang="0">
                <a:pos x="73" y="47"/>
              </a:cxn>
              <a:cxn ang="0">
                <a:pos x="67" y="53"/>
              </a:cxn>
              <a:cxn ang="0">
                <a:pos x="46" y="53"/>
              </a:cxn>
              <a:cxn ang="0">
                <a:pos x="48" y="60"/>
              </a:cxn>
              <a:cxn ang="0">
                <a:pos x="46" y="63"/>
              </a:cxn>
              <a:cxn ang="0">
                <a:pos x="26" y="63"/>
              </a:cxn>
              <a:cxn ang="0">
                <a:pos x="24" y="60"/>
              </a:cxn>
              <a:cxn ang="0">
                <a:pos x="26" y="53"/>
              </a:cxn>
              <a:cxn ang="0">
                <a:pos x="6" y="53"/>
              </a:cxn>
              <a:cxn ang="0">
                <a:pos x="0" y="47"/>
              </a:cxn>
              <a:cxn ang="0">
                <a:pos x="0" y="6"/>
              </a:cxn>
              <a:cxn ang="0">
                <a:pos x="6" y="0"/>
              </a:cxn>
              <a:cxn ang="0">
                <a:pos x="67" y="0"/>
              </a:cxn>
              <a:cxn ang="0">
                <a:pos x="73" y="6"/>
              </a:cxn>
              <a:cxn ang="0">
                <a:pos x="73" y="47"/>
              </a:cxn>
              <a:cxn ang="0">
                <a:pos x="68" y="6"/>
              </a:cxn>
              <a:cxn ang="0">
                <a:pos x="67" y="5"/>
              </a:cxn>
              <a:cxn ang="0">
                <a:pos x="6" y="5"/>
              </a:cxn>
              <a:cxn ang="0">
                <a:pos x="5" y="6"/>
              </a:cxn>
              <a:cxn ang="0">
                <a:pos x="5" y="37"/>
              </a:cxn>
              <a:cxn ang="0">
                <a:pos x="6" y="39"/>
              </a:cxn>
              <a:cxn ang="0">
                <a:pos x="67" y="39"/>
              </a:cxn>
              <a:cxn ang="0">
                <a:pos x="68" y="37"/>
              </a:cxn>
              <a:cxn ang="0">
                <a:pos x="68" y="6"/>
              </a:cxn>
            </a:cxnLst>
            <a:rect l="0" t="0" r="r" b="b"/>
            <a:pathLst>
              <a:path w="73" h="63">
                <a:moveTo>
                  <a:pt x="73" y="47"/>
                </a:moveTo>
                <a:cubicBezTo>
                  <a:pt x="73" y="50"/>
                  <a:pt x="70" y="53"/>
                  <a:pt x="67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6"/>
                  <a:pt x="48" y="59"/>
                  <a:pt x="48" y="60"/>
                </a:cubicBezTo>
                <a:cubicBezTo>
                  <a:pt x="48" y="62"/>
                  <a:pt x="47" y="63"/>
                  <a:pt x="46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5" y="63"/>
                  <a:pt x="24" y="62"/>
                  <a:pt x="24" y="60"/>
                </a:cubicBezTo>
                <a:cubicBezTo>
                  <a:pt x="24" y="59"/>
                  <a:pt x="26" y="56"/>
                  <a:pt x="26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2" y="53"/>
                  <a:pt x="0" y="50"/>
                  <a:pt x="0" y="47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2" y="0"/>
                  <a:pt x="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0" y="0"/>
                  <a:pt x="73" y="2"/>
                  <a:pt x="73" y="6"/>
                </a:cubicBezTo>
                <a:lnTo>
                  <a:pt x="73" y="47"/>
                </a:lnTo>
                <a:close/>
                <a:moveTo>
                  <a:pt x="68" y="6"/>
                </a:moveTo>
                <a:cubicBezTo>
                  <a:pt x="68" y="5"/>
                  <a:pt x="67" y="5"/>
                  <a:pt x="67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6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8"/>
                  <a:pt x="5" y="39"/>
                  <a:pt x="6" y="39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39"/>
                  <a:pt x="68" y="38"/>
                  <a:pt x="68" y="37"/>
                </a:cubicBezTo>
                <a:lnTo>
                  <a:pt x="68" y="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178"/>
          <p:cNvSpPr>
            <a:spLocks noEditPoints="1"/>
          </p:cNvSpPr>
          <p:nvPr/>
        </p:nvSpPr>
        <p:spPr bwMode="auto">
          <a:xfrm>
            <a:off x="2137042" y="1702632"/>
            <a:ext cx="622974" cy="469202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9" y="0"/>
              </a:cxn>
              <a:cxn ang="0">
                <a:pos x="9" y="108"/>
              </a:cxn>
              <a:cxn ang="0">
                <a:pos x="158" y="108"/>
              </a:cxn>
              <a:cxn ang="0">
                <a:pos x="158" y="119"/>
              </a:cxn>
              <a:cxn ang="0">
                <a:pos x="50" y="99"/>
              </a:cxn>
              <a:cxn ang="0">
                <a:pos x="29" y="99"/>
              </a:cxn>
              <a:cxn ang="0">
                <a:pos x="29" y="60"/>
              </a:cxn>
              <a:cxn ang="0">
                <a:pos x="50" y="60"/>
              </a:cxn>
              <a:cxn ang="0">
                <a:pos x="50" y="99"/>
              </a:cxn>
              <a:cxn ang="0">
                <a:pos x="78" y="99"/>
              </a:cxn>
              <a:cxn ang="0">
                <a:pos x="59" y="99"/>
              </a:cxn>
              <a:cxn ang="0">
                <a:pos x="59" y="19"/>
              </a:cxn>
              <a:cxn ang="0">
                <a:pos x="78" y="19"/>
              </a:cxn>
              <a:cxn ang="0">
                <a:pos x="78" y="99"/>
              </a:cxn>
              <a:cxn ang="0">
                <a:pos x="109" y="99"/>
              </a:cxn>
              <a:cxn ang="0">
                <a:pos x="89" y="99"/>
              </a:cxn>
              <a:cxn ang="0">
                <a:pos x="89" y="39"/>
              </a:cxn>
              <a:cxn ang="0">
                <a:pos x="109" y="39"/>
              </a:cxn>
              <a:cxn ang="0">
                <a:pos x="109" y="99"/>
              </a:cxn>
              <a:cxn ang="0">
                <a:pos x="139" y="99"/>
              </a:cxn>
              <a:cxn ang="0">
                <a:pos x="119" y="99"/>
              </a:cxn>
              <a:cxn ang="0">
                <a:pos x="119" y="11"/>
              </a:cxn>
              <a:cxn ang="0">
                <a:pos x="139" y="11"/>
              </a:cxn>
              <a:cxn ang="0">
                <a:pos x="139" y="99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Freeform 86"/>
          <p:cNvSpPr>
            <a:spLocks noEditPoints="1"/>
          </p:cNvSpPr>
          <p:nvPr/>
        </p:nvSpPr>
        <p:spPr bwMode="auto">
          <a:xfrm>
            <a:off x="775723" y="1607358"/>
            <a:ext cx="426624" cy="717806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2" y="49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4" y="10"/>
                  <a:pt x="3" y="11"/>
                  <a:pt x="3" y="11"/>
                </a:cubicBezTo>
                <a:cubicBezTo>
                  <a:pt x="3" y="38"/>
                  <a:pt x="3" y="38"/>
                  <a:pt x="3" y="38"/>
                </a:cubicBezTo>
                <a:cubicBezTo>
                  <a:pt x="3" y="39"/>
                  <a:pt x="4" y="39"/>
                  <a:pt x="5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5" y="39"/>
                  <a:pt x="25" y="39"/>
                  <a:pt x="25" y="38"/>
                </a:cubicBezTo>
                <a:lnTo>
                  <a:pt x="25" y="11"/>
                </a:lnTo>
                <a:close/>
                <a:moveTo>
                  <a:pt x="17" y="5"/>
                </a:move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4000496" y="1507824"/>
            <a:ext cx="2076450" cy="1122993"/>
            <a:chOff x="6167028" y="2135225"/>
            <a:chExt cx="2076450" cy="1122993"/>
          </a:xfrm>
        </p:grpSpPr>
        <p:sp>
          <p:nvSpPr>
            <p:cNvPr id="15" name="Rounded Rectangle 72"/>
            <p:cNvSpPr/>
            <p:nvPr/>
          </p:nvSpPr>
          <p:spPr>
            <a:xfrm>
              <a:off x="6167028" y="2167575"/>
              <a:ext cx="1712307" cy="333530"/>
            </a:xfrm>
            <a:prstGeom prst="roundRect">
              <a:avLst>
                <a:gd name="adj" fmla="val 21110"/>
              </a:avLst>
            </a:prstGeom>
            <a:solidFill>
              <a:srgbClr val="F8D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6" name="文本框 23"/>
            <p:cNvSpPr txBox="1"/>
            <p:nvPr/>
          </p:nvSpPr>
          <p:spPr>
            <a:xfrm>
              <a:off x="6253049" y="2135225"/>
              <a:ext cx="1540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微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信学习</a:t>
              </a:r>
              <a:endParaRPr lang="zh-CN" altLang="en-US" sz="20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7" name="文本框 25"/>
            <p:cNvSpPr txBox="1"/>
            <p:nvPr/>
          </p:nvSpPr>
          <p:spPr>
            <a:xfrm>
              <a:off x="6167028" y="2525710"/>
              <a:ext cx="2076450" cy="73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 smtClean="0">
                  <a:latin typeface="等线" panose="02010600030101010101" pitchFamily="2" charset="-122"/>
                  <a:ea typeface="等线" panose="02010600030101010101" pitchFamily="2" charset="-122"/>
                </a:rPr>
                <a:t>微信端碎片化学习，订阅最新学术资源</a:t>
              </a:r>
              <a:endParaRPr lang="zh-CN" altLang="en-US" sz="16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53196" y="1507824"/>
            <a:ext cx="2076450" cy="1443081"/>
            <a:chOff x="8719728" y="2135225"/>
            <a:chExt cx="2076450" cy="1443081"/>
          </a:xfrm>
        </p:grpSpPr>
        <p:sp>
          <p:nvSpPr>
            <p:cNvPr id="19" name="Rounded Rectangle 72"/>
            <p:cNvSpPr/>
            <p:nvPr/>
          </p:nvSpPr>
          <p:spPr>
            <a:xfrm>
              <a:off x="8786403" y="2167575"/>
              <a:ext cx="1712307" cy="333530"/>
            </a:xfrm>
            <a:prstGeom prst="roundRect">
              <a:avLst>
                <a:gd name="adj" fmla="val 21110"/>
              </a:avLst>
            </a:prstGeom>
            <a:solidFill>
              <a:srgbClr val="29B9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0" name="文本框 26"/>
            <p:cNvSpPr txBox="1"/>
            <p:nvPr/>
          </p:nvSpPr>
          <p:spPr>
            <a:xfrm>
              <a:off x="8872424" y="2135225"/>
              <a:ext cx="1540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进度提醒</a:t>
              </a:r>
              <a:endParaRPr lang="zh-CN" altLang="en-US" sz="20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1" name="文本框 27"/>
            <p:cNvSpPr txBox="1"/>
            <p:nvPr/>
          </p:nvSpPr>
          <p:spPr>
            <a:xfrm>
              <a:off x="8719728" y="2525710"/>
              <a:ext cx="2076450" cy="105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 smtClean="0">
                  <a:latin typeface="等线" panose="02010600030101010101" pitchFamily="2" charset="-122"/>
                  <a:ea typeface="等线" panose="02010600030101010101" pitchFamily="2" charset="-122"/>
                </a:rPr>
                <a:t>提醒写作进度，导师批阅提醒，导师留言通知</a:t>
              </a:r>
              <a:endParaRPr lang="zh-CN" altLang="en-US" sz="16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000496" y="3194431"/>
            <a:ext cx="2076450" cy="1122993"/>
            <a:chOff x="6167028" y="3933546"/>
            <a:chExt cx="2076450" cy="1122993"/>
          </a:xfrm>
        </p:grpSpPr>
        <p:sp>
          <p:nvSpPr>
            <p:cNvPr id="23" name="Rounded Rectangle 72"/>
            <p:cNvSpPr/>
            <p:nvPr/>
          </p:nvSpPr>
          <p:spPr>
            <a:xfrm>
              <a:off x="6167028" y="3965896"/>
              <a:ext cx="1712307" cy="333530"/>
            </a:xfrm>
            <a:prstGeom prst="roundRect">
              <a:avLst>
                <a:gd name="adj" fmla="val 21110"/>
              </a:avLst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4" name="文本框 31"/>
            <p:cNvSpPr txBox="1"/>
            <p:nvPr/>
          </p:nvSpPr>
          <p:spPr>
            <a:xfrm>
              <a:off x="6253049" y="3933546"/>
              <a:ext cx="1540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学习统计</a:t>
              </a:r>
              <a:endParaRPr lang="zh-CN" altLang="en-US" sz="20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5" name="文本框 32"/>
            <p:cNvSpPr txBox="1"/>
            <p:nvPr/>
          </p:nvSpPr>
          <p:spPr>
            <a:xfrm>
              <a:off x="6167028" y="4324031"/>
              <a:ext cx="2076450" cy="73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 smtClean="0">
                  <a:latin typeface="等线" panose="02010600030101010101" pitchFamily="2" charset="-122"/>
                  <a:ea typeface="等线" panose="02010600030101010101" pitchFamily="2" charset="-122"/>
                </a:rPr>
                <a:t>耗时统计，资料统计分析，全面把控学习</a:t>
              </a:r>
              <a:endParaRPr lang="zh-CN" altLang="en-US" sz="16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553196" y="3194431"/>
            <a:ext cx="2076450" cy="1122993"/>
            <a:chOff x="8719728" y="3933546"/>
            <a:chExt cx="2076450" cy="1122993"/>
          </a:xfrm>
        </p:grpSpPr>
        <p:sp>
          <p:nvSpPr>
            <p:cNvPr id="27" name="Rounded Rectangle 72"/>
            <p:cNvSpPr/>
            <p:nvPr/>
          </p:nvSpPr>
          <p:spPr>
            <a:xfrm>
              <a:off x="8786403" y="3965896"/>
              <a:ext cx="1712307" cy="333530"/>
            </a:xfrm>
            <a:prstGeom prst="roundRect">
              <a:avLst>
                <a:gd name="adj" fmla="val 21110"/>
              </a:avLst>
            </a:prstGeom>
            <a:solidFill>
              <a:srgbClr val="F472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8" name="文本框 33"/>
            <p:cNvSpPr txBox="1"/>
            <p:nvPr/>
          </p:nvSpPr>
          <p:spPr>
            <a:xfrm>
              <a:off x="8872424" y="3933546"/>
              <a:ext cx="1540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导师对话</a:t>
              </a:r>
              <a:endParaRPr lang="zh-CN" altLang="en-US" sz="20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9" name="文本框 34"/>
            <p:cNvSpPr txBox="1"/>
            <p:nvPr/>
          </p:nvSpPr>
          <p:spPr>
            <a:xfrm>
              <a:off x="8719728" y="4324031"/>
              <a:ext cx="2076450" cy="73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 smtClean="0">
                  <a:latin typeface="等线" panose="02010600030101010101" pitchFamily="2" charset="-122"/>
                  <a:ea typeface="等线" panose="02010600030101010101" pitchFamily="2" charset="-122"/>
                </a:rPr>
                <a:t>求助导师，咨询问题，探讨学术文献</a:t>
              </a:r>
              <a:endParaRPr lang="zh-CN" altLang="en-US" sz="16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402449" y="3291830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spc="6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写作工具</a:t>
            </a:r>
            <a:endParaRPr lang="zh-CN" altLang="en-US" sz="3600" spc="600" dirty="0">
              <a:solidFill>
                <a:srgbClr val="175BB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-1"/>
            <a:ext cx="9144000" cy="2571751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964122" y="1965486"/>
            <a:ext cx="1215755" cy="1212528"/>
            <a:chOff x="712143" y="1268247"/>
            <a:chExt cx="2808000" cy="2808000"/>
          </a:xfrm>
          <a:solidFill>
            <a:schemeClr val="accent1">
              <a:lumMod val="75000"/>
            </a:schemeClr>
          </a:solidFill>
          <a:effectLst>
            <a:outerShdw blurRad="63500" dist="635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椭圆 1"/>
            <p:cNvSpPr>
              <a:spLocks noChangeAspect="1"/>
            </p:cNvSpPr>
            <p:nvPr/>
          </p:nvSpPr>
          <p:spPr>
            <a:xfrm>
              <a:off x="712143" y="1268247"/>
              <a:ext cx="2808000" cy="2808000"/>
            </a:xfrm>
            <a:prstGeom prst="ellipse">
              <a:avLst/>
            </a:prstGeom>
            <a:solidFill>
              <a:srgbClr val="175BBE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spc="600">
                <a:solidFill>
                  <a:srgbClr val="00B0F0"/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10492" y="1930457"/>
              <a:ext cx="1611295" cy="14967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ln w="6350">
                    <a:noFill/>
                  </a:ln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04</a:t>
              </a:r>
              <a:endParaRPr lang="zh-CN" altLang="en-US" sz="3600" dirty="0">
                <a:ln w="6350">
                  <a:noFill/>
                </a:ln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4" name="文本框 9"/>
          <p:cNvSpPr txBox="1"/>
          <p:nvPr/>
        </p:nvSpPr>
        <p:spPr>
          <a:xfrm>
            <a:off x="3643306" y="4054567"/>
            <a:ext cx="17859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1" indent="-285750" algn="ctr"/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规范和提升写作质量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写作工具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6" name="椭圆 5"/>
          <p:cNvSpPr/>
          <p:nvPr/>
        </p:nvSpPr>
        <p:spPr bwMode="auto">
          <a:xfrm>
            <a:off x="1202567" y="3191218"/>
            <a:ext cx="859693" cy="859693"/>
          </a:xfrm>
          <a:prstGeom prst="ellipse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3175"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椭圆 6"/>
          <p:cNvSpPr/>
          <p:nvPr/>
        </p:nvSpPr>
        <p:spPr bwMode="auto">
          <a:xfrm>
            <a:off x="2959590" y="1476965"/>
            <a:ext cx="778856" cy="7788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3908674" y="1992354"/>
            <a:ext cx="276727" cy="276727"/>
          </a:xfrm>
          <a:prstGeom prst="ellipse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  <a:ln w="3175"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椭圆 8"/>
          <p:cNvSpPr/>
          <p:nvPr/>
        </p:nvSpPr>
        <p:spPr bwMode="auto">
          <a:xfrm>
            <a:off x="2272692" y="2929889"/>
            <a:ext cx="276727" cy="276727"/>
          </a:xfrm>
          <a:prstGeom prst="ellipse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  <a:ln w="3175"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椭圆 9"/>
          <p:cNvSpPr/>
          <p:nvPr/>
        </p:nvSpPr>
        <p:spPr bwMode="auto">
          <a:xfrm>
            <a:off x="1607606" y="2904226"/>
            <a:ext cx="182631" cy="182631"/>
          </a:xfrm>
          <a:prstGeom prst="ellipse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3175"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 bwMode="auto">
          <a:xfrm>
            <a:off x="5013015" y="3396518"/>
            <a:ext cx="1232226" cy="123222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square" lIns="68580" tIns="34290" rIns="68580" bIns="34290" numCol="1" rtlCol="0" anchor="t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6989025" y="1997058"/>
            <a:ext cx="272022" cy="272022"/>
          </a:xfrm>
          <a:prstGeom prst="ellipse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3175"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椭圆 12"/>
          <p:cNvSpPr/>
          <p:nvPr/>
        </p:nvSpPr>
        <p:spPr bwMode="auto">
          <a:xfrm>
            <a:off x="6465084" y="2262237"/>
            <a:ext cx="199739" cy="199739"/>
          </a:xfrm>
          <a:prstGeom prst="ellipse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  <a:ln w="3175"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椭圆 13"/>
          <p:cNvSpPr/>
          <p:nvPr/>
        </p:nvSpPr>
        <p:spPr bwMode="auto">
          <a:xfrm>
            <a:off x="6362005" y="1277726"/>
            <a:ext cx="604279" cy="604279"/>
          </a:xfrm>
          <a:prstGeom prst="ellipse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 w="3175"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椭圆 14"/>
          <p:cNvSpPr/>
          <p:nvPr/>
        </p:nvSpPr>
        <p:spPr bwMode="auto">
          <a:xfrm>
            <a:off x="4883847" y="3089423"/>
            <a:ext cx="272022" cy="272022"/>
          </a:xfrm>
          <a:prstGeom prst="ellipse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  <a:ln w="3175"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椭圆 15"/>
          <p:cNvSpPr/>
          <p:nvPr/>
        </p:nvSpPr>
        <p:spPr bwMode="auto">
          <a:xfrm>
            <a:off x="4493795" y="3602245"/>
            <a:ext cx="460625" cy="460625"/>
          </a:xfrm>
          <a:prstGeom prst="ellipse">
            <a:avLst/>
          </a:prstGeom>
          <a:solidFill>
            <a:schemeClr val="tx1">
              <a:lumMod val="75000"/>
              <a:lumOff val="25000"/>
              <a:alpha val="25000"/>
            </a:schemeClr>
          </a:solidFill>
          <a:ln w="3175"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椭圆 16"/>
          <p:cNvSpPr/>
          <p:nvPr/>
        </p:nvSpPr>
        <p:spPr bwMode="auto">
          <a:xfrm>
            <a:off x="7632725" y="4331915"/>
            <a:ext cx="272022" cy="272022"/>
          </a:xfrm>
          <a:prstGeom prst="ellipse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  <a:ln w="3175"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8" name="组合 17"/>
          <p:cNvGrpSpPr/>
          <p:nvPr/>
        </p:nvGrpSpPr>
        <p:grpSpPr>
          <a:xfrm>
            <a:off x="1371084" y="1346087"/>
            <a:ext cx="1415713" cy="1415713"/>
            <a:chOff x="1828111" y="1794782"/>
            <a:chExt cx="1887617" cy="1887617"/>
          </a:xfrm>
        </p:grpSpPr>
        <p:sp>
          <p:nvSpPr>
            <p:cNvPr id="19" name="椭圆 3"/>
            <p:cNvSpPr>
              <a:spLocks noChangeArrowheads="1"/>
            </p:cNvSpPr>
            <p:nvPr/>
          </p:nvSpPr>
          <p:spPr bwMode="auto">
            <a:xfrm>
              <a:off x="1828111" y="1794782"/>
              <a:ext cx="1887617" cy="1887617"/>
            </a:xfrm>
            <a:prstGeom prst="ellipse">
              <a:avLst/>
            </a:prstGeom>
            <a:gradFill>
              <a:gsLst>
                <a:gs pos="0">
                  <a:srgbClr val="1D8FE7"/>
                </a:gs>
                <a:gs pos="100000">
                  <a:srgbClr val="175BBE"/>
                </a:gs>
              </a:gsLst>
              <a:lin ang="5400000" scaled="1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350">
                <a:sym typeface="宋体" panose="02010600030101010101" pitchFamily="2" charset="-122"/>
              </a:endParaRPr>
            </a:p>
          </p:txBody>
        </p:sp>
        <p:grpSp>
          <p:nvGrpSpPr>
            <p:cNvPr id="20" name="组合 52"/>
            <p:cNvGrpSpPr/>
            <p:nvPr/>
          </p:nvGrpSpPr>
          <p:grpSpPr>
            <a:xfrm>
              <a:off x="1852303" y="2307271"/>
              <a:ext cx="1842669" cy="925854"/>
              <a:chOff x="8544267" y="1396959"/>
              <a:chExt cx="2486416" cy="925854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8544267" y="1678364"/>
                <a:ext cx="2486416" cy="644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 smtClean="0">
                    <a:solidFill>
                      <a:schemeClr val="bg1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论文参考文献智能纠正、补全和规范成标准格式</a:t>
                </a:r>
                <a:endParaRPr lang="zh-CN" altLang="en-US" sz="9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8800263" y="1396959"/>
                <a:ext cx="1954331" cy="348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 smtClean="0">
                    <a:solidFill>
                      <a:schemeClr val="bg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Segoe UI Semilight" panose="020B0402040204020203" pitchFamily="34" charset="0"/>
                  </a:rPr>
                  <a:t>参考文献补全</a:t>
                </a:r>
                <a:endParaRPr lang="zh-CN" altLang="en-US" sz="11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Segoe UI Semilight" panose="020B0402040204020203" pitchFamily="34" charset="0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3030589" y="2612102"/>
            <a:ext cx="1415713" cy="1415713"/>
            <a:chOff x="4040786" y="3482802"/>
            <a:chExt cx="1887617" cy="1887617"/>
          </a:xfrm>
        </p:grpSpPr>
        <p:sp>
          <p:nvSpPr>
            <p:cNvPr id="24" name="椭圆 3"/>
            <p:cNvSpPr>
              <a:spLocks noChangeArrowheads="1"/>
            </p:cNvSpPr>
            <p:nvPr/>
          </p:nvSpPr>
          <p:spPr bwMode="auto">
            <a:xfrm>
              <a:off x="4040786" y="3482802"/>
              <a:ext cx="1887617" cy="1887617"/>
            </a:xfrm>
            <a:prstGeom prst="ellipse">
              <a:avLst/>
            </a:prstGeom>
            <a:gradFill>
              <a:gsLst>
                <a:gs pos="0">
                  <a:srgbClr val="1D8FE7"/>
                </a:gs>
                <a:gs pos="100000">
                  <a:srgbClr val="175BBE"/>
                </a:gs>
              </a:gsLst>
              <a:lin ang="5400000" scaled="1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350">
                <a:sym typeface="宋体" panose="02010600030101010101" pitchFamily="2" charset="-122"/>
              </a:endParaRPr>
            </a:p>
          </p:txBody>
        </p:sp>
        <p:grpSp>
          <p:nvGrpSpPr>
            <p:cNvPr id="25" name="组合 55"/>
            <p:cNvGrpSpPr/>
            <p:nvPr/>
          </p:nvGrpSpPr>
          <p:grpSpPr>
            <a:xfrm>
              <a:off x="4063096" y="3947701"/>
              <a:ext cx="1842671" cy="949137"/>
              <a:chOff x="8557811" y="1437532"/>
              <a:chExt cx="2486422" cy="949137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8557811" y="1742220"/>
                <a:ext cx="2486422" cy="644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 smtClean="0">
                    <a:solidFill>
                      <a:schemeClr val="bg1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基于海量的文献指纹高效对比重复结果</a:t>
                </a: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9010285" y="1437532"/>
                <a:ext cx="1581294" cy="348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 smtClean="0">
                    <a:solidFill>
                      <a:schemeClr val="bg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Segoe UI Semilight" panose="020B0402040204020203" pitchFamily="34" charset="0"/>
                  </a:rPr>
                  <a:t>论文查重</a:t>
                </a:r>
                <a:endParaRPr lang="zh-CN" altLang="en-US" sz="11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Segoe UI Semilight" panose="020B0402040204020203" pitchFamily="34" charset="0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4690096" y="1517170"/>
            <a:ext cx="1415713" cy="1415713"/>
            <a:chOff x="6253461" y="2022893"/>
            <a:chExt cx="1887617" cy="1887617"/>
          </a:xfrm>
        </p:grpSpPr>
        <p:sp>
          <p:nvSpPr>
            <p:cNvPr id="29" name="椭圆 3"/>
            <p:cNvSpPr>
              <a:spLocks noChangeArrowheads="1"/>
            </p:cNvSpPr>
            <p:nvPr/>
          </p:nvSpPr>
          <p:spPr bwMode="auto">
            <a:xfrm>
              <a:off x="6253461" y="2022893"/>
              <a:ext cx="1887617" cy="1887617"/>
            </a:xfrm>
            <a:prstGeom prst="ellipse">
              <a:avLst/>
            </a:prstGeom>
            <a:gradFill>
              <a:gsLst>
                <a:gs pos="0">
                  <a:srgbClr val="1D8FE7"/>
                </a:gs>
                <a:gs pos="100000">
                  <a:srgbClr val="175BBE"/>
                </a:gs>
              </a:gsLst>
              <a:lin ang="5400000" scaled="1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350">
                <a:sym typeface="宋体" panose="02010600030101010101" pitchFamily="2" charset="-122"/>
              </a:endParaRPr>
            </a:p>
          </p:txBody>
        </p:sp>
        <p:grpSp>
          <p:nvGrpSpPr>
            <p:cNvPr id="30" name="组合 58"/>
            <p:cNvGrpSpPr/>
            <p:nvPr/>
          </p:nvGrpSpPr>
          <p:grpSpPr>
            <a:xfrm>
              <a:off x="6262564" y="2537877"/>
              <a:ext cx="1842671" cy="867050"/>
              <a:chOff x="8495163" y="1391287"/>
              <a:chExt cx="2486422" cy="867050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8495163" y="1692028"/>
                <a:ext cx="2486422" cy="566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900" dirty="0" smtClean="0">
                    <a:solidFill>
                      <a:schemeClr val="bg1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自动按照用户指定学校论文模版格式规范论文</a:t>
                </a: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8844497" y="1391287"/>
                <a:ext cx="2124983" cy="348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 smtClean="0">
                    <a:solidFill>
                      <a:schemeClr val="bg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Segoe UI Semilight" panose="020B0402040204020203" pitchFamily="34" charset="0"/>
                  </a:rPr>
                  <a:t>论文格式规范</a:t>
                </a:r>
                <a:endParaRPr lang="zh-CN" altLang="en-US" sz="11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Segoe UI Semilight" panose="020B0402040204020203" pitchFamily="34" charset="0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306830" y="2689089"/>
            <a:ext cx="1415712" cy="1415713"/>
            <a:chOff x="8409108" y="3585452"/>
            <a:chExt cx="1887617" cy="1887617"/>
          </a:xfrm>
        </p:grpSpPr>
        <p:sp>
          <p:nvSpPr>
            <p:cNvPr id="34" name="椭圆 3"/>
            <p:cNvSpPr>
              <a:spLocks noChangeArrowheads="1"/>
            </p:cNvSpPr>
            <p:nvPr/>
          </p:nvSpPr>
          <p:spPr bwMode="auto">
            <a:xfrm>
              <a:off x="8409108" y="3585452"/>
              <a:ext cx="1887617" cy="1887617"/>
            </a:xfrm>
            <a:prstGeom prst="ellipse">
              <a:avLst/>
            </a:prstGeom>
            <a:gradFill>
              <a:gsLst>
                <a:gs pos="0">
                  <a:srgbClr val="1D8FE7"/>
                </a:gs>
                <a:gs pos="100000">
                  <a:srgbClr val="175BBE"/>
                </a:gs>
              </a:gsLst>
              <a:lin ang="5400000" scaled="1"/>
            </a:gra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350">
                <a:sym typeface="宋体" panose="02010600030101010101" pitchFamily="2" charset="-122"/>
              </a:endParaRPr>
            </a:p>
          </p:txBody>
        </p:sp>
        <p:grpSp>
          <p:nvGrpSpPr>
            <p:cNvPr id="35" name="组合 61"/>
            <p:cNvGrpSpPr/>
            <p:nvPr/>
          </p:nvGrpSpPr>
          <p:grpSpPr>
            <a:xfrm>
              <a:off x="8426468" y="4032694"/>
              <a:ext cx="1842670" cy="869517"/>
              <a:chOff x="8514406" y="1386167"/>
              <a:chExt cx="2486420" cy="869517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8514406" y="1708184"/>
                <a:ext cx="2486420" cy="547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zh-CN" altLang="en-US" sz="900" dirty="0" smtClean="0">
                    <a:solidFill>
                      <a:schemeClr val="bg1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写基金、写专利、写公文、写申请</a:t>
                </a: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8962760" y="1386167"/>
                <a:ext cx="1622363" cy="348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 smtClean="0">
                    <a:solidFill>
                      <a:schemeClr val="bg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Segoe UI Semilight" panose="020B0402040204020203" pitchFamily="34" charset="0"/>
                  </a:rPr>
                  <a:t>模板化写作</a:t>
                </a:r>
                <a:endParaRPr lang="zh-CN" altLang="en-US" sz="1100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Segoe UI Semilight" panose="020B0402040204020203" pitchFamily="34" charset="0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1451212" y="1371468"/>
            <a:ext cx="406029" cy="406029"/>
            <a:chOff x="1934949" y="1828624"/>
            <a:chExt cx="541372" cy="5413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9" name="椭圆 38"/>
            <p:cNvSpPr/>
            <p:nvPr/>
          </p:nvSpPr>
          <p:spPr bwMode="auto">
            <a:xfrm>
              <a:off x="1934949" y="1828624"/>
              <a:ext cx="541372" cy="54137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944569" y="1928099"/>
              <a:ext cx="502701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01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083359" y="2623599"/>
            <a:ext cx="406029" cy="406029"/>
            <a:chOff x="4319277" y="3435094"/>
            <a:chExt cx="541372" cy="5413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2" name="椭圆 41"/>
            <p:cNvSpPr/>
            <p:nvPr/>
          </p:nvSpPr>
          <p:spPr bwMode="auto">
            <a:xfrm>
              <a:off x="4319277" y="3435094"/>
              <a:ext cx="541372" cy="541372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4337265" y="3518337"/>
              <a:ext cx="502701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02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800164" y="1533997"/>
            <a:ext cx="406029" cy="406029"/>
            <a:chOff x="6400218" y="2045329"/>
            <a:chExt cx="541372" cy="5413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5" name="椭圆 44"/>
            <p:cNvSpPr/>
            <p:nvPr/>
          </p:nvSpPr>
          <p:spPr bwMode="auto">
            <a:xfrm>
              <a:off x="6400218" y="2045329"/>
              <a:ext cx="541372" cy="54137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416305" y="2128626"/>
              <a:ext cx="502701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03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380549" y="2665787"/>
            <a:ext cx="406029" cy="406029"/>
            <a:chOff x="8602628" y="3639254"/>
            <a:chExt cx="541372" cy="5413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椭圆 47"/>
            <p:cNvSpPr/>
            <p:nvPr/>
          </p:nvSpPr>
          <p:spPr bwMode="auto">
            <a:xfrm>
              <a:off x="8602628" y="3639254"/>
              <a:ext cx="541372" cy="54137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8604464" y="3730897"/>
              <a:ext cx="502701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04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5" dur="1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32" dur="15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39" dur="15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46" dur="1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53" dur="1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60" dur="1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67" dur="1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74" dur="1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81" dur="1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88" dur="1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5" dur="1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02" dur="1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09" dur="1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16" dur="1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mph" presetSubtype="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23" dur="1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30" dur="1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37" dur="1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mph" presetSubtype="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4" dur="1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弧形 2"/>
          <p:cNvSpPr/>
          <p:nvPr/>
        </p:nvSpPr>
        <p:spPr>
          <a:xfrm rot="3247290">
            <a:off x="80678" y="309521"/>
            <a:ext cx="4476325" cy="4531190"/>
          </a:xfrm>
          <a:prstGeom prst="arc">
            <a:avLst>
              <a:gd name="adj1" fmla="val 13172062"/>
              <a:gd name="adj2" fmla="val 2066934"/>
            </a:avLst>
          </a:prstGeom>
          <a:ln w="12700">
            <a:gradFill flip="none" rotWithShape="1">
              <a:gsLst>
                <a:gs pos="100000">
                  <a:schemeClr val="bg1">
                    <a:lumMod val="85000"/>
                    <a:alpha val="25000"/>
                  </a:schemeClr>
                </a:gs>
                <a:gs pos="0">
                  <a:schemeClr val="tx1">
                    <a:lumMod val="95000"/>
                    <a:lumOff val="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>
            <a:spLocks noChangeAspect="1"/>
          </p:cNvSpPr>
          <p:nvPr/>
        </p:nvSpPr>
        <p:spPr>
          <a:xfrm>
            <a:off x="1835696" y="1675016"/>
            <a:ext cx="1804961" cy="1804961"/>
          </a:xfrm>
          <a:prstGeom prst="ellipse">
            <a:avLst/>
          </a:prstGeom>
          <a:gradFill flip="none" rotWithShape="1">
            <a:gsLst>
              <a:gs pos="2000">
                <a:srgbClr val="0070C0"/>
              </a:gs>
              <a:gs pos="97000">
                <a:srgbClr val="175BBE"/>
              </a:gs>
            </a:gsLst>
            <a:lin ang="2700000" scaled="1"/>
            <a:tileRect/>
          </a:gradFill>
          <a:ln w="76200">
            <a:noFill/>
          </a:ln>
          <a:effectLst>
            <a:outerShdw blurRad="1270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3600" spc="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目录</a:t>
            </a:r>
            <a:endParaRPr lang="en-US" altLang="zh-CN" sz="3600" spc="6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spc="600" dirty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Content</a:t>
            </a:r>
            <a:endParaRPr lang="zh-CN" altLang="en-US" sz="1200" spc="600" dirty="0">
              <a:solidFill>
                <a:schemeClr val="bg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4561" y="1346676"/>
            <a:ext cx="34097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b="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写作素材库</a:t>
            </a:r>
            <a:endParaRPr lang="zh-CN" altLang="en-US" sz="2800" b="0" spc="6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491880" y="562815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1</a:t>
            </a:r>
            <a:endParaRPr lang="zh-CN" altLang="en-US" sz="2400" dirty="0">
              <a:solidFill>
                <a:srgbClr val="175BBE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5976" y="571205"/>
            <a:ext cx="34097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b="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引言</a:t>
            </a:r>
            <a:endParaRPr lang="zh-CN" altLang="en-US" sz="2800" b="0" spc="6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44561" y="3259574"/>
            <a:ext cx="34097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b="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写作工具</a:t>
            </a:r>
            <a:endParaRPr lang="zh-CN" altLang="en-US" sz="2800" b="0" spc="6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04048" y="2309739"/>
            <a:ext cx="34097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b="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场景化服务</a:t>
            </a:r>
            <a:endParaRPr lang="zh-CN" altLang="en-US" sz="2800" b="0" spc="6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55976" y="4032681"/>
            <a:ext cx="34097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b="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展望未来</a:t>
            </a:r>
            <a:endParaRPr lang="zh-CN" altLang="en-US" sz="2800" b="0" spc="6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4085976" y="1338286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2</a:t>
            </a:r>
            <a:endParaRPr lang="zh-CN" altLang="en-US" sz="2400">
              <a:solidFill>
                <a:srgbClr val="175BBE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4302000" y="2307496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3</a:t>
            </a:r>
            <a:endParaRPr lang="zh-CN" altLang="en-US" sz="2400">
              <a:solidFill>
                <a:srgbClr val="175BBE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4085976" y="3251184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4</a:t>
            </a:r>
            <a:endParaRPr lang="zh-CN" altLang="en-US" sz="2400">
              <a:solidFill>
                <a:srgbClr val="175BBE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3491880" y="4024291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5</a:t>
            </a:r>
            <a:endParaRPr lang="zh-CN" altLang="en-US" sz="2400">
              <a:solidFill>
                <a:srgbClr val="175BBE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288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288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3" grpId="0"/>
      <p:bldP spid="18" grpId="0" animBg="1"/>
      <p:bldP spid="20" grpId="0"/>
      <p:bldP spid="27" grpId="0"/>
      <p:bldP spid="34" grpId="0"/>
      <p:bldP spid="38" grpId="0"/>
      <p:bldP spid="56" grpId="0" animBg="1"/>
      <p:bldP spid="57" grpId="0" animBg="1"/>
      <p:bldP spid="58" grpId="0" animBg="1"/>
      <p:bldP spid="5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82889"/>
            <a:chOff x="1508072" y="276180"/>
            <a:chExt cx="10243203" cy="643851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965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参考文献自动生成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写作工具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30" name="矩形: 圆角 5"/>
          <p:cNvSpPr/>
          <p:nvPr/>
        </p:nvSpPr>
        <p:spPr>
          <a:xfrm>
            <a:off x="-32" y="1571618"/>
            <a:ext cx="3892947" cy="2214578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文本框 4"/>
          <p:cNvSpPr txBox="1"/>
          <p:nvPr/>
        </p:nvSpPr>
        <p:spPr>
          <a:xfrm>
            <a:off x="60797" y="2158768"/>
            <a:ext cx="3767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支持格式自动生成，资料导出标准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格式，论文参考文献查漏补缺，格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式规范和推荐更多参考文献 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7" y="65763"/>
            <a:ext cx="4929221" cy="500631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参考文献自动生产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写作工具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30" name="矩形: 圆角 5"/>
          <p:cNvSpPr/>
          <p:nvPr/>
        </p:nvSpPr>
        <p:spPr>
          <a:xfrm>
            <a:off x="-32" y="2117722"/>
            <a:ext cx="3892947" cy="1000132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文本框 4"/>
          <p:cNvSpPr txBox="1"/>
          <p:nvPr/>
        </p:nvSpPr>
        <p:spPr>
          <a:xfrm>
            <a:off x="60797" y="2428874"/>
            <a:ext cx="376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直接为用户提供参考文献标准格式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71420"/>
            <a:ext cx="4960760" cy="492922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论文查重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写作工具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9" name="矩形: 圆角 5"/>
          <p:cNvSpPr/>
          <p:nvPr/>
        </p:nvSpPr>
        <p:spPr>
          <a:xfrm>
            <a:off x="142844" y="1643056"/>
            <a:ext cx="3000395" cy="1857388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4"/>
          <p:cNvSpPr txBox="1"/>
          <p:nvPr/>
        </p:nvSpPr>
        <p:spPr>
          <a:xfrm>
            <a:off x="203673" y="2014363"/>
            <a:ext cx="301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简洁清晰的操作界面，支持</a:t>
            </a:r>
            <a:r>
              <a:rPr lang="en-US" altLang="zh-CN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</a:t>
            </a:r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种方式上传检测文档：粘贴内容，上传文档，上传多个文档压缩的压缩包。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507" y="214296"/>
            <a:ext cx="5653649" cy="47863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查重报告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写作工具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9" name="矩形: 圆角 5"/>
          <p:cNvSpPr/>
          <p:nvPr/>
        </p:nvSpPr>
        <p:spPr>
          <a:xfrm>
            <a:off x="142844" y="1643056"/>
            <a:ext cx="3000395" cy="1857388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4"/>
          <p:cNvSpPr txBox="1"/>
          <p:nvPr/>
        </p:nvSpPr>
        <p:spPr>
          <a:xfrm>
            <a:off x="142844" y="2122484"/>
            <a:ext cx="3011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丰富的报告参数，个性化展示，文字与图形化结合，比例结果清晰明了，一目了然。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142858"/>
            <a:ext cx="5800119" cy="48574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论文格式规范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写作工具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084" y="714362"/>
            <a:ext cx="5643634" cy="4128418"/>
          </a:xfrm>
          <a:prstGeom prst="rect">
            <a:avLst/>
          </a:prstGeom>
        </p:spPr>
      </p:pic>
      <p:sp>
        <p:nvSpPr>
          <p:cNvPr id="9" name="矩形: 圆角 5"/>
          <p:cNvSpPr/>
          <p:nvPr/>
        </p:nvSpPr>
        <p:spPr>
          <a:xfrm>
            <a:off x="142844" y="1928808"/>
            <a:ext cx="3000395" cy="1857388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4"/>
          <p:cNvSpPr txBox="1"/>
          <p:nvPr/>
        </p:nvSpPr>
        <p:spPr>
          <a:xfrm>
            <a:off x="142844" y="2122484"/>
            <a:ext cx="30110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用户上传写好的论文，选择对应的学校模版，程序即可快速对论文文档进行重新排版，解放用户繁琐的格式调</a:t>
            </a:r>
            <a:endParaRPr lang="en-US" altLang="zh-CN" dirty="0" smtClean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整，专注到写作本身当中去。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基金分析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写作工具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9" name="矩形: 圆角 5"/>
          <p:cNvSpPr/>
          <p:nvPr/>
        </p:nvSpPr>
        <p:spPr>
          <a:xfrm>
            <a:off x="60797" y="1857370"/>
            <a:ext cx="3000395" cy="1857388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4"/>
          <p:cNvSpPr txBox="1"/>
          <p:nvPr/>
        </p:nvSpPr>
        <p:spPr>
          <a:xfrm>
            <a:off x="60797" y="2371553"/>
            <a:ext cx="301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图形化展示历史基金项目申请状况，为科研学者申报项目提供决策支持。</a:t>
            </a:r>
          </a:p>
          <a:p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1214428"/>
            <a:ext cx="5958136" cy="29203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2" y="71420"/>
            <a:ext cx="4980739" cy="500064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基金分析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写作工具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7016" y="931531"/>
            <a:ext cx="3971264" cy="376659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562" y="928676"/>
            <a:ext cx="4815518" cy="386638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期刊分析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写作工具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9" name="矩形: 圆角 5"/>
          <p:cNvSpPr/>
          <p:nvPr/>
        </p:nvSpPr>
        <p:spPr>
          <a:xfrm>
            <a:off x="203673" y="2125616"/>
            <a:ext cx="3000395" cy="857256"/>
          </a:xfrm>
          <a:prstGeom prst="roundRect">
            <a:avLst/>
          </a:pr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4"/>
          <p:cNvSpPr txBox="1"/>
          <p:nvPr/>
        </p:nvSpPr>
        <p:spPr>
          <a:xfrm>
            <a:off x="203673" y="2354047"/>
            <a:ext cx="301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提供期刊评价详情指标</a:t>
            </a:r>
          </a:p>
          <a:p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122131"/>
            <a:ext cx="5572164" cy="494994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505041" y="3356971"/>
            <a:ext cx="2133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spc="600" dirty="0" smtClean="0">
                <a:solidFill>
                  <a:srgbClr val="175BB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展望未来</a:t>
            </a:r>
            <a:endParaRPr lang="zh-CN" altLang="en-US" sz="3200" spc="600" dirty="0">
              <a:solidFill>
                <a:srgbClr val="175BBE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-1"/>
            <a:ext cx="9144000" cy="2571751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964122" y="1965486"/>
            <a:ext cx="1215755" cy="1212528"/>
            <a:chOff x="712143" y="1268247"/>
            <a:chExt cx="2808000" cy="2808000"/>
          </a:xfrm>
          <a:solidFill>
            <a:schemeClr val="accent1">
              <a:lumMod val="75000"/>
            </a:schemeClr>
          </a:solidFill>
          <a:effectLst>
            <a:outerShdw blurRad="63500" dist="635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椭圆 1"/>
            <p:cNvSpPr>
              <a:spLocks noChangeAspect="1"/>
            </p:cNvSpPr>
            <p:nvPr/>
          </p:nvSpPr>
          <p:spPr>
            <a:xfrm>
              <a:off x="712143" y="1268247"/>
              <a:ext cx="2808000" cy="2808000"/>
            </a:xfrm>
            <a:prstGeom prst="ellipse">
              <a:avLst/>
            </a:prstGeom>
            <a:solidFill>
              <a:srgbClr val="175BBE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spc="600">
                <a:solidFill>
                  <a:srgbClr val="00B0F0"/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10492" y="1930457"/>
              <a:ext cx="1611295" cy="14967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ln w="6350">
                    <a:noFill/>
                  </a:ln>
                  <a:solidFill>
                    <a:schemeClr val="bg1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05</a:t>
              </a:r>
              <a:endParaRPr lang="zh-CN" altLang="en-US" sz="3600" dirty="0">
                <a:ln w="6350">
                  <a:noFill/>
                </a:ln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1" name="文本框 9"/>
          <p:cNvSpPr txBox="1"/>
          <p:nvPr/>
        </p:nvSpPr>
        <p:spPr>
          <a:xfrm>
            <a:off x="2928926" y="4084498"/>
            <a:ext cx="112826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u"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总结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文本框 9"/>
          <p:cNvSpPr txBox="1"/>
          <p:nvPr/>
        </p:nvSpPr>
        <p:spPr>
          <a:xfrm>
            <a:off x="3986892" y="4084498"/>
            <a:ext cx="11125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u"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培训现场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5272776" y="4079696"/>
            <a:ext cx="11125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u"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结语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 animBg="1"/>
      <p:bldP spid="11" grpId="0"/>
      <p:bldP spid="12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总结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展望未来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grpSp>
        <p:nvGrpSpPr>
          <p:cNvPr id="11" name="组合 17"/>
          <p:cNvGrpSpPr/>
          <p:nvPr/>
        </p:nvGrpSpPr>
        <p:grpSpPr>
          <a:xfrm>
            <a:off x="642910" y="1785932"/>
            <a:ext cx="7643866" cy="1647465"/>
            <a:chOff x="1082826" y="3250678"/>
            <a:chExt cx="2807665" cy="6419016"/>
          </a:xfrm>
          <a:effectLst>
            <a:outerShdw blurRad="254000" sx="105000" sy="105000" algn="ctr" rotWithShape="0">
              <a:prstClr val="black">
                <a:alpha val="25000"/>
              </a:prstClr>
            </a:outerShdw>
          </a:effectLst>
        </p:grpSpPr>
        <p:sp>
          <p:nvSpPr>
            <p:cNvPr id="12" name="矩形: 圆角 5"/>
            <p:cNvSpPr/>
            <p:nvPr/>
          </p:nvSpPr>
          <p:spPr>
            <a:xfrm>
              <a:off x="1082826" y="3250678"/>
              <a:ext cx="2807665" cy="6419016"/>
            </a:xfrm>
            <a:prstGeom prst="roundRect">
              <a:avLst/>
            </a:prstGeom>
            <a:gradFill flip="none" rotWithShape="1">
              <a:gsLst>
                <a:gs pos="100000">
                  <a:srgbClr val="175BBE"/>
                </a:gs>
                <a:gs pos="0">
                  <a:srgbClr val="1D8FE7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87664" y="3693938"/>
              <a:ext cx="2564463" cy="5166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笔杆是集素材、场景、工具三位一体的一站式全方位写作服务平台。</a:t>
              </a:r>
              <a:endParaRPr lang="en-US" altLang="zh-CN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实践证明，笔杆能有效辅助图书馆的资源服务能力，提升文献资源的利用率，从而提高用户的写作效率和写作素养。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953057" y="3292984"/>
            <a:ext cx="12618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spc="6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引言</a:t>
            </a:r>
            <a:endParaRPr lang="zh-CN" altLang="en-US" sz="3600" spc="600" dirty="0">
              <a:solidFill>
                <a:srgbClr val="175BB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-1"/>
            <a:ext cx="9144000" cy="257175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964122" y="1965486"/>
            <a:ext cx="1215755" cy="1212528"/>
            <a:chOff x="712143" y="1268247"/>
            <a:chExt cx="2808000" cy="2808000"/>
          </a:xfrm>
          <a:solidFill>
            <a:schemeClr val="accent1">
              <a:lumMod val="75000"/>
            </a:schemeClr>
          </a:solidFill>
          <a:effectLst>
            <a:outerShdw blurRad="63500" dist="635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" name="椭圆 1"/>
            <p:cNvSpPr>
              <a:spLocks noChangeAspect="1"/>
            </p:cNvSpPr>
            <p:nvPr/>
          </p:nvSpPr>
          <p:spPr>
            <a:xfrm>
              <a:off x="712143" y="1268247"/>
              <a:ext cx="2808000" cy="2808000"/>
            </a:xfrm>
            <a:prstGeom prst="ellipse">
              <a:avLst/>
            </a:prstGeom>
            <a:solidFill>
              <a:srgbClr val="175BBE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spc="600">
                <a:solidFill>
                  <a:srgbClr val="00B0F0"/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73470" y="1930457"/>
              <a:ext cx="1685340" cy="16393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>
                  <a:ln w="6350">
                    <a:noFill/>
                  </a:ln>
                  <a:solidFill>
                    <a:schemeClr val="bg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01</a:t>
              </a:r>
              <a:endParaRPr lang="zh-CN" altLang="en-US" sz="4000" dirty="0">
                <a:ln w="6350">
                  <a:noFill/>
                </a:ln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培训掠影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展望未来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pic>
        <p:nvPicPr>
          <p:cNvPr id="2050" name="Picture 2" descr="C:\Users\imac\Desktop\笔杆网\笔杆网汇报照片\新建文件夹\IMG_3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928676"/>
            <a:ext cx="2381266" cy="1785950"/>
          </a:xfrm>
          <a:prstGeom prst="rect">
            <a:avLst/>
          </a:prstGeom>
          <a:noFill/>
        </p:spPr>
      </p:pic>
      <p:pic>
        <p:nvPicPr>
          <p:cNvPr id="2051" name="Picture 3" descr="C:\Users\imac\Desktop\笔杆网\笔杆网汇报照片\新建文件夹\IMG_3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928676"/>
            <a:ext cx="2381267" cy="1785950"/>
          </a:xfrm>
          <a:prstGeom prst="rect">
            <a:avLst/>
          </a:prstGeom>
          <a:noFill/>
        </p:spPr>
      </p:pic>
      <p:pic>
        <p:nvPicPr>
          <p:cNvPr id="2052" name="Picture 4" descr="C:\Users\imac\Desktop\笔杆网\笔杆网汇报照片\新建文件夹\IMG_33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7" y="928676"/>
            <a:ext cx="4118305" cy="1785950"/>
          </a:xfrm>
          <a:prstGeom prst="rect">
            <a:avLst/>
          </a:prstGeom>
          <a:noFill/>
        </p:spPr>
      </p:pic>
      <p:pic>
        <p:nvPicPr>
          <p:cNvPr id="1026" name="Picture 2" descr="C:\Users\imac\Desktop\2017-03-17 应用\应用 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3000378"/>
            <a:ext cx="3571900" cy="2007807"/>
          </a:xfrm>
          <a:prstGeom prst="rect">
            <a:avLst/>
          </a:prstGeom>
          <a:noFill/>
        </p:spPr>
      </p:pic>
      <p:pic>
        <p:nvPicPr>
          <p:cNvPr id="1027" name="Picture 3" descr="C:\Users\imac\Desktop\2017-03-17 应用\应用 0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2968136"/>
            <a:ext cx="3615838" cy="20325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7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培训掠影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71" name="矩形 7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展望未来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68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316" y="1000114"/>
            <a:ext cx="272592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928940"/>
            <a:ext cx="4481511" cy="209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2958540"/>
            <a:ext cx="3571900" cy="204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928676"/>
            <a:ext cx="249527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7" y="1000114"/>
            <a:ext cx="287025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47"/>
          <p:cNvSpPr>
            <a:spLocks noChangeArrowheads="1"/>
          </p:cNvSpPr>
          <p:nvPr/>
        </p:nvSpPr>
        <p:spPr bwMode="auto">
          <a:xfrm>
            <a:off x="1512832" y="3747217"/>
            <a:ext cx="6118337" cy="57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sym typeface="微软雅黑" panose="020B0503020204020204" pitchFamily="34" charset="-122"/>
              </a:rPr>
              <a:t>我们专注于数字图书馆建设，将不断超越，用独立创新的思维，国际化的视野，精益求精、追求卓越，与客户保持良好的沟通与互动，真诚合作、服务创新，共创美好的明天。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1512832" y="2398555"/>
            <a:ext cx="6118337" cy="1259183"/>
          </a:xfrm>
          <a:custGeom>
            <a:avLst/>
            <a:gdLst>
              <a:gd name="connsiteX0" fmla="*/ 6319584 w 19135506"/>
              <a:gd name="connsiteY0" fmla="*/ 0 h 3938179"/>
              <a:gd name="connsiteX1" fmla="*/ 6354329 w 19135506"/>
              <a:gd name="connsiteY1" fmla="*/ 0 h 3938179"/>
              <a:gd name="connsiteX2" fmla="*/ 6354329 w 19135506"/>
              <a:gd name="connsiteY2" fmla="*/ 316483 h 3938179"/>
              <a:gd name="connsiteX3" fmla="*/ 6369961 w 19135506"/>
              <a:gd name="connsiteY3" fmla="*/ 316483 h 3938179"/>
              <a:gd name="connsiteX4" fmla="*/ 6369961 w 19135506"/>
              <a:gd name="connsiteY4" fmla="*/ 339400 h 3938179"/>
              <a:gd name="connsiteX5" fmla="*/ 6385783 w 19135506"/>
              <a:gd name="connsiteY5" fmla="*/ 339400 h 3938179"/>
              <a:gd name="connsiteX6" fmla="*/ 6385783 w 19135506"/>
              <a:gd name="connsiteY6" fmla="*/ 355114 h 3938179"/>
              <a:gd name="connsiteX7" fmla="*/ 6401890 w 19135506"/>
              <a:gd name="connsiteY7" fmla="*/ 355114 h 3938179"/>
              <a:gd name="connsiteX8" fmla="*/ 6401890 w 19135506"/>
              <a:gd name="connsiteY8" fmla="*/ 384400 h 3938179"/>
              <a:gd name="connsiteX9" fmla="*/ 6432022 w 19135506"/>
              <a:gd name="connsiteY9" fmla="*/ 384400 h 3938179"/>
              <a:gd name="connsiteX10" fmla="*/ 6432022 w 19135506"/>
              <a:gd name="connsiteY10" fmla="*/ 410662 h 3938179"/>
              <a:gd name="connsiteX11" fmla="*/ 6460211 w 19135506"/>
              <a:gd name="connsiteY11" fmla="*/ 410662 h 3938179"/>
              <a:gd name="connsiteX12" fmla="*/ 6460211 w 19135506"/>
              <a:gd name="connsiteY12" fmla="*/ 648473 h 3938179"/>
              <a:gd name="connsiteX13" fmla="*/ 6515492 w 19135506"/>
              <a:gd name="connsiteY13" fmla="*/ 648473 h 3938179"/>
              <a:gd name="connsiteX14" fmla="*/ 6515492 w 19135506"/>
              <a:gd name="connsiteY14" fmla="*/ 667492 h 3938179"/>
              <a:gd name="connsiteX15" fmla="*/ 6534331 w 19135506"/>
              <a:gd name="connsiteY15" fmla="*/ 667492 h 3938179"/>
              <a:gd name="connsiteX16" fmla="*/ 6534331 w 19135506"/>
              <a:gd name="connsiteY16" fmla="*/ 818313 h 3938179"/>
              <a:gd name="connsiteX17" fmla="*/ 6564496 w 19135506"/>
              <a:gd name="connsiteY17" fmla="*/ 818313 h 3938179"/>
              <a:gd name="connsiteX18" fmla="*/ 6564496 w 19135506"/>
              <a:gd name="connsiteY18" fmla="*/ 1099760 h 3938179"/>
              <a:gd name="connsiteX19" fmla="*/ 6589473 w 19135506"/>
              <a:gd name="connsiteY19" fmla="*/ 1099760 h 3938179"/>
              <a:gd name="connsiteX20" fmla="*/ 6589473 w 19135506"/>
              <a:gd name="connsiteY20" fmla="*/ 1065371 h 3938179"/>
              <a:gd name="connsiteX21" fmla="*/ 6622386 w 19135506"/>
              <a:gd name="connsiteY21" fmla="*/ 1065371 h 3938179"/>
              <a:gd name="connsiteX22" fmla="*/ 6622386 w 19135506"/>
              <a:gd name="connsiteY22" fmla="*/ 1033136 h 3938179"/>
              <a:gd name="connsiteX23" fmla="*/ 6654607 w 19135506"/>
              <a:gd name="connsiteY23" fmla="*/ 1033136 h 3938179"/>
              <a:gd name="connsiteX24" fmla="*/ 6654607 w 19135506"/>
              <a:gd name="connsiteY24" fmla="*/ 998898 h 3938179"/>
              <a:gd name="connsiteX25" fmla="*/ 6680488 w 19135506"/>
              <a:gd name="connsiteY25" fmla="*/ 998898 h 3938179"/>
              <a:gd name="connsiteX26" fmla="*/ 6680488 w 19135506"/>
              <a:gd name="connsiteY26" fmla="*/ 977694 h 3938179"/>
              <a:gd name="connsiteX27" fmla="*/ 6701683 w 19135506"/>
              <a:gd name="connsiteY27" fmla="*/ 977694 h 3938179"/>
              <a:gd name="connsiteX28" fmla="*/ 6701683 w 19135506"/>
              <a:gd name="connsiteY28" fmla="*/ 927363 h 3938179"/>
              <a:gd name="connsiteX29" fmla="*/ 6718882 w 19135506"/>
              <a:gd name="connsiteY29" fmla="*/ 927363 h 3938179"/>
              <a:gd name="connsiteX30" fmla="*/ 6718882 w 19135506"/>
              <a:gd name="connsiteY30" fmla="*/ 739185 h 3938179"/>
              <a:gd name="connsiteX31" fmla="*/ 6757099 w 19135506"/>
              <a:gd name="connsiteY31" fmla="*/ 739185 h 3938179"/>
              <a:gd name="connsiteX32" fmla="*/ 6757099 w 19135506"/>
              <a:gd name="connsiteY32" fmla="*/ 927363 h 3938179"/>
              <a:gd name="connsiteX33" fmla="*/ 6764219 w 19135506"/>
              <a:gd name="connsiteY33" fmla="*/ 927363 h 3938179"/>
              <a:gd name="connsiteX34" fmla="*/ 6764219 w 19135506"/>
              <a:gd name="connsiteY34" fmla="*/ 977694 h 3938179"/>
              <a:gd name="connsiteX35" fmla="*/ 6791055 w 19135506"/>
              <a:gd name="connsiteY35" fmla="*/ 977694 h 3938179"/>
              <a:gd name="connsiteX36" fmla="*/ 6791055 w 19135506"/>
              <a:gd name="connsiteY36" fmla="*/ 1025880 h 3938179"/>
              <a:gd name="connsiteX37" fmla="*/ 6806253 w 19135506"/>
              <a:gd name="connsiteY37" fmla="*/ 1025880 h 3938179"/>
              <a:gd name="connsiteX38" fmla="*/ 6806253 w 19135506"/>
              <a:gd name="connsiteY38" fmla="*/ 1049254 h 3938179"/>
              <a:gd name="connsiteX39" fmla="*/ 6819501 w 19135506"/>
              <a:gd name="connsiteY39" fmla="*/ 1049254 h 3938179"/>
              <a:gd name="connsiteX40" fmla="*/ 6819501 w 19135506"/>
              <a:gd name="connsiteY40" fmla="*/ 1092459 h 3938179"/>
              <a:gd name="connsiteX41" fmla="*/ 6839583 w 19135506"/>
              <a:gd name="connsiteY41" fmla="*/ 1092459 h 3938179"/>
              <a:gd name="connsiteX42" fmla="*/ 6839583 w 19135506"/>
              <a:gd name="connsiteY42" fmla="*/ 1126848 h 3938179"/>
              <a:gd name="connsiteX43" fmla="*/ 6859609 w 19135506"/>
              <a:gd name="connsiteY43" fmla="*/ 1126848 h 3938179"/>
              <a:gd name="connsiteX44" fmla="*/ 6859609 w 19135506"/>
              <a:gd name="connsiteY44" fmla="*/ 1163504 h 3938179"/>
              <a:gd name="connsiteX45" fmla="*/ 6870111 w 19135506"/>
              <a:gd name="connsiteY45" fmla="*/ 1163504 h 3938179"/>
              <a:gd name="connsiteX46" fmla="*/ 6870111 w 19135506"/>
              <a:gd name="connsiteY46" fmla="*/ 1193472 h 3938179"/>
              <a:gd name="connsiteX47" fmla="*/ 6886710 w 19135506"/>
              <a:gd name="connsiteY47" fmla="*/ 1193472 h 3938179"/>
              <a:gd name="connsiteX48" fmla="*/ 6886710 w 19135506"/>
              <a:gd name="connsiteY48" fmla="*/ 1241070 h 3938179"/>
              <a:gd name="connsiteX49" fmla="*/ 6916818 w 19135506"/>
              <a:gd name="connsiteY49" fmla="*/ 1241070 h 3938179"/>
              <a:gd name="connsiteX50" fmla="*/ 6916818 w 19135506"/>
              <a:gd name="connsiteY50" fmla="*/ 1288668 h 3938179"/>
              <a:gd name="connsiteX51" fmla="*/ 6960129 w 19135506"/>
              <a:gd name="connsiteY51" fmla="*/ 1288668 h 3938179"/>
              <a:gd name="connsiteX52" fmla="*/ 6960129 w 19135506"/>
              <a:gd name="connsiteY52" fmla="*/ 1886191 h 3938179"/>
              <a:gd name="connsiteX53" fmla="*/ 6989671 w 19135506"/>
              <a:gd name="connsiteY53" fmla="*/ 1886191 h 3938179"/>
              <a:gd name="connsiteX54" fmla="*/ 6989671 w 19135506"/>
              <a:gd name="connsiteY54" fmla="*/ 1920580 h 3938179"/>
              <a:gd name="connsiteX55" fmla="*/ 7012253 w 19135506"/>
              <a:gd name="connsiteY55" fmla="*/ 1920580 h 3938179"/>
              <a:gd name="connsiteX56" fmla="*/ 7012253 w 19135506"/>
              <a:gd name="connsiteY56" fmla="*/ 1981768 h 3938179"/>
              <a:gd name="connsiteX57" fmla="*/ 7029883 w 19135506"/>
              <a:gd name="connsiteY57" fmla="*/ 1981768 h 3938179"/>
              <a:gd name="connsiteX58" fmla="*/ 7029883 w 19135506"/>
              <a:gd name="connsiteY58" fmla="*/ 2075133 h 3938179"/>
              <a:gd name="connsiteX59" fmla="*/ 7046855 w 19135506"/>
              <a:gd name="connsiteY59" fmla="*/ 2075133 h 3938179"/>
              <a:gd name="connsiteX60" fmla="*/ 7046855 w 19135506"/>
              <a:gd name="connsiteY60" fmla="*/ 2513674 h 3938179"/>
              <a:gd name="connsiteX61" fmla="*/ 7097072 w 19135506"/>
              <a:gd name="connsiteY61" fmla="*/ 2513674 h 3938179"/>
              <a:gd name="connsiteX62" fmla="*/ 7097072 w 19135506"/>
              <a:gd name="connsiteY62" fmla="*/ 2455847 h 3938179"/>
              <a:gd name="connsiteX63" fmla="*/ 7123518 w 19135506"/>
              <a:gd name="connsiteY63" fmla="*/ 2455847 h 3938179"/>
              <a:gd name="connsiteX64" fmla="*/ 7123518 w 19135506"/>
              <a:gd name="connsiteY64" fmla="*/ 2387208 h 3938179"/>
              <a:gd name="connsiteX65" fmla="*/ 7152441 w 19135506"/>
              <a:gd name="connsiteY65" fmla="*/ 2387208 h 3938179"/>
              <a:gd name="connsiteX66" fmla="*/ 7152441 w 19135506"/>
              <a:gd name="connsiteY66" fmla="*/ 2313179 h 3938179"/>
              <a:gd name="connsiteX67" fmla="*/ 7169286 w 19135506"/>
              <a:gd name="connsiteY67" fmla="*/ 2313179 h 3938179"/>
              <a:gd name="connsiteX68" fmla="*/ 7169286 w 19135506"/>
              <a:gd name="connsiteY68" fmla="*/ 2283792 h 3938179"/>
              <a:gd name="connsiteX69" fmla="*/ 7186283 w 19135506"/>
              <a:gd name="connsiteY69" fmla="*/ 2283792 h 3938179"/>
              <a:gd name="connsiteX70" fmla="*/ 7186283 w 19135506"/>
              <a:gd name="connsiteY70" fmla="*/ 2251411 h 3938179"/>
              <a:gd name="connsiteX71" fmla="*/ 7203653 w 19135506"/>
              <a:gd name="connsiteY71" fmla="*/ 2251411 h 3938179"/>
              <a:gd name="connsiteX72" fmla="*/ 7203653 w 19135506"/>
              <a:gd name="connsiteY72" fmla="*/ 2283792 h 3938179"/>
              <a:gd name="connsiteX73" fmla="*/ 7220650 w 19135506"/>
              <a:gd name="connsiteY73" fmla="*/ 2283792 h 3938179"/>
              <a:gd name="connsiteX74" fmla="*/ 7220650 w 19135506"/>
              <a:gd name="connsiteY74" fmla="*/ 2313179 h 3938179"/>
              <a:gd name="connsiteX75" fmla="*/ 7235034 w 19135506"/>
              <a:gd name="connsiteY75" fmla="*/ 2313179 h 3938179"/>
              <a:gd name="connsiteX76" fmla="*/ 7235034 w 19135506"/>
              <a:gd name="connsiteY76" fmla="*/ 2345559 h 3938179"/>
              <a:gd name="connsiteX77" fmla="*/ 7267664 w 19135506"/>
              <a:gd name="connsiteY77" fmla="*/ 2345559 h 3938179"/>
              <a:gd name="connsiteX78" fmla="*/ 7267664 w 19135506"/>
              <a:gd name="connsiteY78" fmla="*/ 2407034 h 3938179"/>
              <a:gd name="connsiteX79" fmla="*/ 7301127 w 19135506"/>
              <a:gd name="connsiteY79" fmla="*/ 2407034 h 3938179"/>
              <a:gd name="connsiteX80" fmla="*/ 7301127 w 19135506"/>
              <a:gd name="connsiteY80" fmla="*/ 2467288 h 3938179"/>
              <a:gd name="connsiteX81" fmla="*/ 7330066 w 19135506"/>
              <a:gd name="connsiteY81" fmla="*/ 2467288 h 3938179"/>
              <a:gd name="connsiteX82" fmla="*/ 7330066 w 19135506"/>
              <a:gd name="connsiteY82" fmla="*/ 2525471 h 3938179"/>
              <a:gd name="connsiteX83" fmla="*/ 7366102 w 19135506"/>
              <a:gd name="connsiteY83" fmla="*/ 2525471 h 3938179"/>
              <a:gd name="connsiteX84" fmla="*/ 7366102 w 19135506"/>
              <a:gd name="connsiteY84" fmla="*/ 2577376 h 3938179"/>
              <a:gd name="connsiteX85" fmla="*/ 7395646 w 19135506"/>
              <a:gd name="connsiteY85" fmla="*/ 2577376 h 3938179"/>
              <a:gd name="connsiteX86" fmla="*/ 7395646 w 19135506"/>
              <a:gd name="connsiteY86" fmla="*/ 2671388 h 3938179"/>
              <a:gd name="connsiteX87" fmla="*/ 7464760 w 19135506"/>
              <a:gd name="connsiteY87" fmla="*/ 2671388 h 3938179"/>
              <a:gd name="connsiteX88" fmla="*/ 7464760 w 19135506"/>
              <a:gd name="connsiteY88" fmla="*/ 2810898 h 3938179"/>
              <a:gd name="connsiteX89" fmla="*/ 7485849 w 19135506"/>
              <a:gd name="connsiteY89" fmla="*/ 2810898 h 3938179"/>
              <a:gd name="connsiteX90" fmla="*/ 7485849 w 19135506"/>
              <a:gd name="connsiteY90" fmla="*/ 2829917 h 3938179"/>
              <a:gd name="connsiteX91" fmla="*/ 7683404 w 19135506"/>
              <a:gd name="connsiteY91" fmla="*/ 2829917 h 3938179"/>
              <a:gd name="connsiteX92" fmla="*/ 7683404 w 19135506"/>
              <a:gd name="connsiteY92" fmla="*/ 2787266 h 3938179"/>
              <a:gd name="connsiteX93" fmla="*/ 7728750 w 19135506"/>
              <a:gd name="connsiteY93" fmla="*/ 2787266 h 3938179"/>
              <a:gd name="connsiteX94" fmla="*/ 7728750 w 19135506"/>
              <a:gd name="connsiteY94" fmla="*/ 2297834 h 3938179"/>
              <a:gd name="connsiteX95" fmla="*/ 7959101 w 19135506"/>
              <a:gd name="connsiteY95" fmla="*/ 2297834 h 3938179"/>
              <a:gd name="connsiteX96" fmla="*/ 7959101 w 19135506"/>
              <a:gd name="connsiteY96" fmla="*/ 2268896 h 3938179"/>
              <a:gd name="connsiteX97" fmla="*/ 7971553 w 19135506"/>
              <a:gd name="connsiteY97" fmla="*/ 2268896 h 3938179"/>
              <a:gd name="connsiteX98" fmla="*/ 7971553 w 19135506"/>
              <a:gd name="connsiteY98" fmla="*/ 2230947 h 3938179"/>
              <a:gd name="connsiteX99" fmla="*/ 8007769 w 19135506"/>
              <a:gd name="connsiteY99" fmla="*/ 2230947 h 3938179"/>
              <a:gd name="connsiteX100" fmla="*/ 8007769 w 19135506"/>
              <a:gd name="connsiteY100" fmla="*/ 2184280 h 3938179"/>
              <a:gd name="connsiteX101" fmla="*/ 8468472 w 19135506"/>
              <a:gd name="connsiteY101" fmla="*/ 2184280 h 3938179"/>
              <a:gd name="connsiteX102" fmla="*/ 8468472 w 19135506"/>
              <a:gd name="connsiteY102" fmla="*/ 2197978 h 3938179"/>
              <a:gd name="connsiteX103" fmla="*/ 8509244 w 19135506"/>
              <a:gd name="connsiteY103" fmla="*/ 2197978 h 3938179"/>
              <a:gd name="connsiteX104" fmla="*/ 8509244 w 19135506"/>
              <a:gd name="connsiteY104" fmla="*/ 2216997 h 3938179"/>
              <a:gd name="connsiteX105" fmla="*/ 8530734 w 19135506"/>
              <a:gd name="connsiteY105" fmla="*/ 2216997 h 3938179"/>
              <a:gd name="connsiteX106" fmla="*/ 8530734 w 19135506"/>
              <a:gd name="connsiteY106" fmla="*/ 2243731 h 3938179"/>
              <a:gd name="connsiteX107" fmla="*/ 8559315 w 19135506"/>
              <a:gd name="connsiteY107" fmla="*/ 2243731 h 3938179"/>
              <a:gd name="connsiteX108" fmla="*/ 8559315 w 19135506"/>
              <a:gd name="connsiteY108" fmla="*/ 2353512 h 3938179"/>
              <a:gd name="connsiteX109" fmla="*/ 8698824 w 19135506"/>
              <a:gd name="connsiteY109" fmla="*/ 2353512 h 3938179"/>
              <a:gd name="connsiteX110" fmla="*/ 8698824 w 19135506"/>
              <a:gd name="connsiteY110" fmla="*/ 2268897 h 3938179"/>
              <a:gd name="connsiteX111" fmla="*/ 8814000 w 19135506"/>
              <a:gd name="connsiteY111" fmla="*/ 2268897 h 3938179"/>
              <a:gd name="connsiteX112" fmla="*/ 8814000 w 19135506"/>
              <a:gd name="connsiteY112" fmla="*/ 2119653 h 3938179"/>
              <a:gd name="connsiteX113" fmla="*/ 9026510 w 19135506"/>
              <a:gd name="connsiteY113" fmla="*/ 2119653 h 3938179"/>
              <a:gd name="connsiteX114" fmla="*/ 9026510 w 19135506"/>
              <a:gd name="connsiteY114" fmla="*/ 2268897 h 3938179"/>
              <a:gd name="connsiteX115" fmla="*/ 9026510 w 19135506"/>
              <a:gd name="connsiteY115" fmla="*/ 2297835 h 3938179"/>
              <a:gd name="connsiteX116" fmla="*/ 9108806 w 19135506"/>
              <a:gd name="connsiteY116" fmla="*/ 2297835 h 3938179"/>
              <a:gd name="connsiteX117" fmla="*/ 9108806 w 19135506"/>
              <a:gd name="connsiteY117" fmla="*/ 2437606 h 3938179"/>
              <a:gd name="connsiteX118" fmla="*/ 9141686 w 19135506"/>
              <a:gd name="connsiteY118" fmla="*/ 2437606 h 3938179"/>
              <a:gd name="connsiteX119" fmla="*/ 9141686 w 19135506"/>
              <a:gd name="connsiteY119" fmla="*/ 2577377 h 3938179"/>
              <a:gd name="connsiteX120" fmla="*/ 9173913 w 19135506"/>
              <a:gd name="connsiteY120" fmla="*/ 2577377 h 3938179"/>
              <a:gd name="connsiteX121" fmla="*/ 9173913 w 19135506"/>
              <a:gd name="connsiteY121" fmla="*/ 2655211 h 3938179"/>
              <a:gd name="connsiteX122" fmla="*/ 9226037 w 19135506"/>
              <a:gd name="connsiteY122" fmla="*/ 2655211 h 3938179"/>
              <a:gd name="connsiteX123" fmla="*/ 9226037 w 19135506"/>
              <a:gd name="connsiteY123" fmla="*/ 2623327 h 3938179"/>
              <a:gd name="connsiteX124" fmla="*/ 9244019 w 19135506"/>
              <a:gd name="connsiteY124" fmla="*/ 2623327 h 3938179"/>
              <a:gd name="connsiteX125" fmla="*/ 9244019 w 19135506"/>
              <a:gd name="connsiteY125" fmla="*/ 2593935 h 3938179"/>
              <a:gd name="connsiteX126" fmla="*/ 9259890 w 19135506"/>
              <a:gd name="connsiteY126" fmla="*/ 2593935 h 3938179"/>
              <a:gd name="connsiteX127" fmla="*/ 9259890 w 19135506"/>
              <a:gd name="connsiteY127" fmla="*/ 2573651 h 3938179"/>
              <a:gd name="connsiteX128" fmla="*/ 9316232 w 19135506"/>
              <a:gd name="connsiteY128" fmla="*/ 2573651 h 3938179"/>
              <a:gd name="connsiteX129" fmla="*/ 9316232 w 19135506"/>
              <a:gd name="connsiteY129" fmla="*/ 2539103 h 3938179"/>
              <a:gd name="connsiteX130" fmla="*/ 9438547 w 19135506"/>
              <a:gd name="connsiteY130" fmla="*/ 2539103 h 3938179"/>
              <a:gd name="connsiteX131" fmla="*/ 9438547 w 19135506"/>
              <a:gd name="connsiteY131" fmla="*/ 2573651 h 3938179"/>
              <a:gd name="connsiteX132" fmla="*/ 9462881 w 19135506"/>
              <a:gd name="connsiteY132" fmla="*/ 2573651 h 3938179"/>
              <a:gd name="connsiteX133" fmla="*/ 9462881 w 19135506"/>
              <a:gd name="connsiteY133" fmla="*/ 2593598 h 3938179"/>
              <a:gd name="connsiteX134" fmla="*/ 9504779 w 19135506"/>
              <a:gd name="connsiteY134" fmla="*/ 2593598 h 3938179"/>
              <a:gd name="connsiteX135" fmla="*/ 9504779 w 19135506"/>
              <a:gd name="connsiteY135" fmla="*/ 2579547 h 3938179"/>
              <a:gd name="connsiteX136" fmla="*/ 9535775 w 19135506"/>
              <a:gd name="connsiteY136" fmla="*/ 2579547 h 3938179"/>
              <a:gd name="connsiteX137" fmla="*/ 9535775 w 19135506"/>
              <a:gd name="connsiteY137" fmla="*/ 2548438 h 3938179"/>
              <a:gd name="connsiteX138" fmla="*/ 9769854 w 19135506"/>
              <a:gd name="connsiteY138" fmla="*/ 2548438 h 3938179"/>
              <a:gd name="connsiteX139" fmla="*/ 9769854 w 19135506"/>
              <a:gd name="connsiteY139" fmla="*/ 2610542 h 3938179"/>
              <a:gd name="connsiteX140" fmla="*/ 9947684 w 19135506"/>
              <a:gd name="connsiteY140" fmla="*/ 2610542 h 3938179"/>
              <a:gd name="connsiteX141" fmla="*/ 9947684 w 19135506"/>
              <a:gd name="connsiteY141" fmla="*/ 2736611 h 3938179"/>
              <a:gd name="connsiteX142" fmla="*/ 10000832 w 19135506"/>
              <a:gd name="connsiteY142" fmla="*/ 2736611 h 3938179"/>
              <a:gd name="connsiteX143" fmla="*/ 10000832 w 19135506"/>
              <a:gd name="connsiteY143" fmla="*/ 2388321 h 3938179"/>
              <a:gd name="connsiteX144" fmla="*/ 10034600 w 19135506"/>
              <a:gd name="connsiteY144" fmla="*/ 2388321 h 3938179"/>
              <a:gd name="connsiteX145" fmla="*/ 10034600 w 19135506"/>
              <a:gd name="connsiteY145" fmla="*/ 2356755 h 3938179"/>
              <a:gd name="connsiteX146" fmla="*/ 10050084 w 19135506"/>
              <a:gd name="connsiteY146" fmla="*/ 2356755 h 3938179"/>
              <a:gd name="connsiteX147" fmla="*/ 10050084 w 19135506"/>
              <a:gd name="connsiteY147" fmla="*/ 2315516 h 3938179"/>
              <a:gd name="connsiteX148" fmla="*/ 10067327 w 19135506"/>
              <a:gd name="connsiteY148" fmla="*/ 2315516 h 3938179"/>
              <a:gd name="connsiteX149" fmla="*/ 10067327 w 19135506"/>
              <a:gd name="connsiteY149" fmla="*/ 2040937 h 3938179"/>
              <a:gd name="connsiteX150" fmla="*/ 10082395 w 19135506"/>
              <a:gd name="connsiteY150" fmla="*/ 2040937 h 3938179"/>
              <a:gd name="connsiteX151" fmla="*/ 10082395 w 19135506"/>
              <a:gd name="connsiteY151" fmla="*/ 2027316 h 3938179"/>
              <a:gd name="connsiteX152" fmla="*/ 10112025 w 19135506"/>
              <a:gd name="connsiteY152" fmla="*/ 2027316 h 3938179"/>
              <a:gd name="connsiteX153" fmla="*/ 10112025 w 19135506"/>
              <a:gd name="connsiteY153" fmla="*/ 1791012 h 3938179"/>
              <a:gd name="connsiteX154" fmla="*/ 10153717 w 19135506"/>
              <a:gd name="connsiteY154" fmla="*/ 1791012 h 3938179"/>
              <a:gd name="connsiteX155" fmla="*/ 10153717 w 19135506"/>
              <a:gd name="connsiteY155" fmla="*/ 2027316 h 3938179"/>
              <a:gd name="connsiteX156" fmla="*/ 10171076 w 19135506"/>
              <a:gd name="connsiteY156" fmla="*/ 2027316 h 3938179"/>
              <a:gd name="connsiteX157" fmla="*/ 10171076 w 19135506"/>
              <a:gd name="connsiteY157" fmla="*/ 2040937 h 3938179"/>
              <a:gd name="connsiteX158" fmla="*/ 10183415 w 19135506"/>
              <a:gd name="connsiteY158" fmla="*/ 2040937 h 3938179"/>
              <a:gd name="connsiteX159" fmla="*/ 10183415 w 19135506"/>
              <a:gd name="connsiteY159" fmla="*/ 2238405 h 3938179"/>
              <a:gd name="connsiteX160" fmla="*/ 10214311 w 19135506"/>
              <a:gd name="connsiteY160" fmla="*/ 2238405 h 3938179"/>
              <a:gd name="connsiteX161" fmla="*/ 10214311 w 19135506"/>
              <a:gd name="connsiteY161" fmla="*/ 2278506 h 3938179"/>
              <a:gd name="connsiteX162" fmla="*/ 10242721 w 19135506"/>
              <a:gd name="connsiteY162" fmla="*/ 2278506 h 3938179"/>
              <a:gd name="connsiteX163" fmla="*/ 10242721 w 19135506"/>
              <a:gd name="connsiteY163" fmla="*/ 2315516 h 3938179"/>
              <a:gd name="connsiteX164" fmla="*/ 10245675 w 19135506"/>
              <a:gd name="connsiteY164" fmla="*/ 2315516 h 3938179"/>
              <a:gd name="connsiteX165" fmla="*/ 10245675 w 19135506"/>
              <a:gd name="connsiteY165" fmla="*/ 2321757 h 3938179"/>
              <a:gd name="connsiteX166" fmla="*/ 10260855 w 19135506"/>
              <a:gd name="connsiteY166" fmla="*/ 2321757 h 3938179"/>
              <a:gd name="connsiteX167" fmla="*/ 10260855 w 19135506"/>
              <a:gd name="connsiteY167" fmla="*/ 2351382 h 3938179"/>
              <a:gd name="connsiteX168" fmla="*/ 10283960 w 19135506"/>
              <a:gd name="connsiteY168" fmla="*/ 2351382 h 3938179"/>
              <a:gd name="connsiteX169" fmla="*/ 10283960 w 19135506"/>
              <a:gd name="connsiteY169" fmla="*/ 2554305 h 3938179"/>
              <a:gd name="connsiteX170" fmla="*/ 10295558 w 19135506"/>
              <a:gd name="connsiteY170" fmla="*/ 2554305 h 3938179"/>
              <a:gd name="connsiteX171" fmla="*/ 10295558 w 19135506"/>
              <a:gd name="connsiteY171" fmla="*/ 2571391 h 3938179"/>
              <a:gd name="connsiteX172" fmla="*/ 10444133 w 19135506"/>
              <a:gd name="connsiteY172" fmla="*/ 2571391 h 3938179"/>
              <a:gd name="connsiteX173" fmla="*/ 10444133 w 19135506"/>
              <a:gd name="connsiteY173" fmla="*/ 2607108 h 3938179"/>
              <a:gd name="connsiteX174" fmla="*/ 10509734 w 19135506"/>
              <a:gd name="connsiteY174" fmla="*/ 2607108 h 3938179"/>
              <a:gd name="connsiteX175" fmla="*/ 10509734 w 19135506"/>
              <a:gd name="connsiteY175" fmla="*/ 2637020 h 3938179"/>
              <a:gd name="connsiteX176" fmla="*/ 10532929 w 19135506"/>
              <a:gd name="connsiteY176" fmla="*/ 2637020 h 3938179"/>
              <a:gd name="connsiteX177" fmla="*/ 10532929 w 19135506"/>
              <a:gd name="connsiteY177" fmla="*/ 2672886 h 3938179"/>
              <a:gd name="connsiteX178" fmla="*/ 10617532 w 19135506"/>
              <a:gd name="connsiteY178" fmla="*/ 2672886 h 3938179"/>
              <a:gd name="connsiteX179" fmla="*/ 10617532 w 19135506"/>
              <a:gd name="connsiteY179" fmla="*/ 2632774 h 3938179"/>
              <a:gd name="connsiteX180" fmla="*/ 10643128 w 19135506"/>
              <a:gd name="connsiteY180" fmla="*/ 2632774 h 3938179"/>
              <a:gd name="connsiteX181" fmla="*/ 10643128 w 19135506"/>
              <a:gd name="connsiteY181" fmla="*/ 2552816 h 3938179"/>
              <a:gd name="connsiteX182" fmla="*/ 10667686 w 19135506"/>
              <a:gd name="connsiteY182" fmla="*/ 2552816 h 3938179"/>
              <a:gd name="connsiteX183" fmla="*/ 10667686 w 19135506"/>
              <a:gd name="connsiteY183" fmla="*/ 2442411 h 3938179"/>
              <a:gd name="connsiteX184" fmla="*/ 10737430 w 19135506"/>
              <a:gd name="connsiteY184" fmla="*/ 2442411 h 3938179"/>
              <a:gd name="connsiteX185" fmla="*/ 10737430 w 19135506"/>
              <a:gd name="connsiteY185" fmla="*/ 2289074 h 3938179"/>
              <a:gd name="connsiteX186" fmla="*/ 10767088 w 19135506"/>
              <a:gd name="connsiteY186" fmla="*/ 2289074 h 3938179"/>
              <a:gd name="connsiteX187" fmla="*/ 10767088 w 19135506"/>
              <a:gd name="connsiteY187" fmla="*/ 2254766 h 3938179"/>
              <a:gd name="connsiteX188" fmla="*/ 10790857 w 19135506"/>
              <a:gd name="connsiteY188" fmla="*/ 2254766 h 3938179"/>
              <a:gd name="connsiteX189" fmla="*/ 10790857 w 19135506"/>
              <a:gd name="connsiteY189" fmla="*/ 2133566 h 3938179"/>
              <a:gd name="connsiteX190" fmla="*/ 10821011 w 19135506"/>
              <a:gd name="connsiteY190" fmla="*/ 2133566 h 3938179"/>
              <a:gd name="connsiteX191" fmla="*/ 10821011 w 19135506"/>
              <a:gd name="connsiteY191" fmla="*/ 2025610 h 3938179"/>
              <a:gd name="connsiteX192" fmla="*/ 10855220 w 19135506"/>
              <a:gd name="connsiteY192" fmla="*/ 2025610 h 3938179"/>
              <a:gd name="connsiteX193" fmla="*/ 10855220 w 19135506"/>
              <a:gd name="connsiteY193" fmla="*/ 1940783 h 3938179"/>
              <a:gd name="connsiteX194" fmla="*/ 10898250 w 19135506"/>
              <a:gd name="connsiteY194" fmla="*/ 1940783 h 3938179"/>
              <a:gd name="connsiteX195" fmla="*/ 10898250 w 19135506"/>
              <a:gd name="connsiteY195" fmla="*/ 1839684 h 3938179"/>
              <a:gd name="connsiteX196" fmla="*/ 11256137 w 19135506"/>
              <a:gd name="connsiteY196" fmla="*/ 1839684 h 3938179"/>
              <a:gd name="connsiteX197" fmla="*/ 11256137 w 19135506"/>
              <a:gd name="connsiteY197" fmla="*/ 1940992 h 3938179"/>
              <a:gd name="connsiteX198" fmla="*/ 11288268 w 19135506"/>
              <a:gd name="connsiteY198" fmla="*/ 1940992 h 3938179"/>
              <a:gd name="connsiteX199" fmla="*/ 11288268 w 19135506"/>
              <a:gd name="connsiteY199" fmla="*/ 2001263 h 3938179"/>
              <a:gd name="connsiteX200" fmla="*/ 11310880 w 19135506"/>
              <a:gd name="connsiteY200" fmla="*/ 2001263 h 3938179"/>
              <a:gd name="connsiteX201" fmla="*/ 11310880 w 19135506"/>
              <a:gd name="connsiteY201" fmla="*/ 2107633 h 3938179"/>
              <a:gd name="connsiteX202" fmla="*/ 11345465 w 19135506"/>
              <a:gd name="connsiteY202" fmla="*/ 2107633 h 3938179"/>
              <a:gd name="connsiteX203" fmla="*/ 11345465 w 19135506"/>
              <a:gd name="connsiteY203" fmla="*/ 2282390 h 3938179"/>
              <a:gd name="connsiteX204" fmla="*/ 11376523 w 19135506"/>
              <a:gd name="connsiteY204" fmla="*/ 2282390 h 3938179"/>
              <a:gd name="connsiteX205" fmla="*/ 11376523 w 19135506"/>
              <a:gd name="connsiteY205" fmla="*/ 2401984 h 3938179"/>
              <a:gd name="connsiteX206" fmla="*/ 11399203 w 19135506"/>
              <a:gd name="connsiteY206" fmla="*/ 2401984 h 3938179"/>
              <a:gd name="connsiteX207" fmla="*/ 11399203 w 19135506"/>
              <a:gd name="connsiteY207" fmla="*/ 2533507 h 3938179"/>
              <a:gd name="connsiteX208" fmla="*/ 11423397 w 19135506"/>
              <a:gd name="connsiteY208" fmla="*/ 2533507 h 3938179"/>
              <a:gd name="connsiteX209" fmla="*/ 11423397 w 19135506"/>
              <a:gd name="connsiteY209" fmla="*/ 2564451 h 3938179"/>
              <a:gd name="connsiteX210" fmla="*/ 11447590 w 19135506"/>
              <a:gd name="connsiteY210" fmla="*/ 2564451 h 3938179"/>
              <a:gd name="connsiteX211" fmla="*/ 11447590 w 19135506"/>
              <a:gd name="connsiteY211" fmla="*/ 2510229 h 3938179"/>
              <a:gd name="connsiteX212" fmla="*/ 11483303 w 19135506"/>
              <a:gd name="connsiteY212" fmla="*/ 2510229 h 3938179"/>
              <a:gd name="connsiteX213" fmla="*/ 11483303 w 19135506"/>
              <a:gd name="connsiteY213" fmla="*/ 2458114 h 3938179"/>
              <a:gd name="connsiteX214" fmla="*/ 11506653 w 19135506"/>
              <a:gd name="connsiteY214" fmla="*/ 2458114 h 3938179"/>
              <a:gd name="connsiteX215" fmla="*/ 11506653 w 19135506"/>
              <a:gd name="connsiteY215" fmla="*/ 2233760 h 3938179"/>
              <a:gd name="connsiteX216" fmla="*/ 11537922 w 19135506"/>
              <a:gd name="connsiteY216" fmla="*/ 2233760 h 3938179"/>
              <a:gd name="connsiteX217" fmla="*/ 11537922 w 19135506"/>
              <a:gd name="connsiteY217" fmla="*/ 2458114 h 3938179"/>
              <a:gd name="connsiteX218" fmla="*/ 11561273 w 19135506"/>
              <a:gd name="connsiteY218" fmla="*/ 2458114 h 3938179"/>
              <a:gd name="connsiteX219" fmla="*/ 11561273 w 19135506"/>
              <a:gd name="connsiteY219" fmla="*/ 2510229 h 3938179"/>
              <a:gd name="connsiteX220" fmla="*/ 11596986 w 19135506"/>
              <a:gd name="connsiteY220" fmla="*/ 2510229 h 3938179"/>
              <a:gd name="connsiteX221" fmla="*/ 11596986 w 19135506"/>
              <a:gd name="connsiteY221" fmla="*/ 2554405 h 3938179"/>
              <a:gd name="connsiteX222" fmla="*/ 11626796 w 19135506"/>
              <a:gd name="connsiteY222" fmla="*/ 2554405 h 3938179"/>
              <a:gd name="connsiteX223" fmla="*/ 11626796 w 19135506"/>
              <a:gd name="connsiteY223" fmla="*/ 2591693 h 3938179"/>
              <a:gd name="connsiteX224" fmla="*/ 11656050 w 19135506"/>
              <a:gd name="connsiteY224" fmla="*/ 2591693 h 3938179"/>
              <a:gd name="connsiteX225" fmla="*/ 11656050 w 19135506"/>
              <a:gd name="connsiteY225" fmla="*/ 2900381 h 3938179"/>
              <a:gd name="connsiteX226" fmla="*/ 11707155 w 19135506"/>
              <a:gd name="connsiteY226" fmla="*/ 2900381 h 3938179"/>
              <a:gd name="connsiteX227" fmla="*/ 11707155 w 19135506"/>
              <a:gd name="connsiteY227" fmla="*/ 2572489 h 3938179"/>
              <a:gd name="connsiteX228" fmla="*/ 11729414 w 19135506"/>
              <a:gd name="connsiteY228" fmla="*/ 2572489 h 3938179"/>
              <a:gd name="connsiteX229" fmla="*/ 11729414 w 19135506"/>
              <a:gd name="connsiteY229" fmla="*/ 1346803 h 3938179"/>
              <a:gd name="connsiteX230" fmla="*/ 11762517 w 19135506"/>
              <a:gd name="connsiteY230" fmla="*/ 1346803 h 3938179"/>
              <a:gd name="connsiteX231" fmla="*/ 11762517 w 19135506"/>
              <a:gd name="connsiteY231" fmla="*/ 1228203 h 3938179"/>
              <a:gd name="connsiteX232" fmla="*/ 11788935 w 19135506"/>
              <a:gd name="connsiteY232" fmla="*/ 1228203 h 3938179"/>
              <a:gd name="connsiteX233" fmla="*/ 11788935 w 19135506"/>
              <a:gd name="connsiteY233" fmla="*/ 1190159 h 3938179"/>
              <a:gd name="connsiteX234" fmla="*/ 11800933 w 19135506"/>
              <a:gd name="connsiteY234" fmla="*/ 1190159 h 3938179"/>
              <a:gd name="connsiteX235" fmla="*/ 11800933 w 19135506"/>
              <a:gd name="connsiteY235" fmla="*/ 1181592 h 3938179"/>
              <a:gd name="connsiteX236" fmla="*/ 12000670 w 19135506"/>
              <a:gd name="connsiteY236" fmla="*/ 1181592 h 3938179"/>
              <a:gd name="connsiteX237" fmla="*/ 12000670 w 19135506"/>
              <a:gd name="connsiteY237" fmla="*/ 1190159 h 3938179"/>
              <a:gd name="connsiteX238" fmla="*/ 12000670 w 19135506"/>
              <a:gd name="connsiteY238" fmla="*/ 1228203 h 3938179"/>
              <a:gd name="connsiteX239" fmla="*/ 12012668 w 19135506"/>
              <a:gd name="connsiteY239" fmla="*/ 1228203 h 3938179"/>
              <a:gd name="connsiteX240" fmla="*/ 12012668 w 19135506"/>
              <a:gd name="connsiteY240" fmla="*/ 1346803 h 3938179"/>
              <a:gd name="connsiteX241" fmla="*/ 12044125 w 19135506"/>
              <a:gd name="connsiteY241" fmla="*/ 1346803 h 3938179"/>
              <a:gd name="connsiteX242" fmla="*/ 12044125 w 19135506"/>
              <a:gd name="connsiteY242" fmla="*/ 2131891 h 3938179"/>
              <a:gd name="connsiteX243" fmla="*/ 12051301 w 19135506"/>
              <a:gd name="connsiteY243" fmla="*/ 2131891 h 3938179"/>
              <a:gd name="connsiteX244" fmla="*/ 12051301 w 19135506"/>
              <a:gd name="connsiteY244" fmla="*/ 2160131 h 3938179"/>
              <a:gd name="connsiteX245" fmla="*/ 12067779 w 19135506"/>
              <a:gd name="connsiteY245" fmla="*/ 2160131 h 3938179"/>
              <a:gd name="connsiteX246" fmla="*/ 12067779 w 19135506"/>
              <a:gd name="connsiteY246" fmla="*/ 2150364 h 3938179"/>
              <a:gd name="connsiteX247" fmla="*/ 12086252 w 19135506"/>
              <a:gd name="connsiteY247" fmla="*/ 2131891 h 3938179"/>
              <a:gd name="connsiteX248" fmla="*/ 12213966 w 19135506"/>
              <a:gd name="connsiteY248" fmla="*/ 2131891 h 3938179"/>
              <a:gd name="connsiteX249" fmla="*/ 12232439 w 19135506"/>
              <a:gd name="connsiteY249" fmla="*/ 2150364 h 3938179"/>
              <a:gd name="connsiteX250" fmla="*/ 12232439 w 19135506"/>
              <a:gd name="connsiteY250" fmla="*/ 2160131 h 3938179"/>
              <a:gd name="connsiteX251" fmla="*/ 12268355 w 19135506"/>
              <a:gd name="connsiteY251" fmla="*/ 2160131 h 3938179"/>
              <a:gd name="connsiteX252" fmla="*/ 12268355 w 19135506"/>
              <a:gd name="connsiteY252" fmla="*/ 2196980 h 3938179"/>
              <a:gd name="connsiteX253" fmla="*/ 12290198 w 19135506"/>
              <a:gd name="connsiteY253" fmla="*/ 2196980 h 3938179"/>
              <a:gd name="connsiteX254" fmla="*/ 12290199 w 19135506"/>
              <a:gd name="connsiteY254" fmla="*/ 2196980 h 3938179"/>
              <a:gd name="connsiteX255" fmla="*/ 12290199 w 19135506"/>
              <a:gd name="connsiteY255" fmla="*/ 2225219 h 3938179"/>
              <a:gd name="connsiteX256" fmla="*/ 12333389 w 19135506"/>
              <a:gd name="connsiteY256" fmla="*/ 2225219 h 3938179"/>
              <a:gd name="connsiteX257" fmla="*/ 12333389 w 19135506"/>
              <a:gd name="connsiteY257" fmla="*/ 2481795 h 3938179"/>
              <a:gd name="connsiteX258" fmla="*/ 12441243 w 19135506"/>
              <a:gd name="connsiteY258" fmla="*/ 2481795 h 3938179"/>
              <a:gd name="connsiteX259" fmla="*/ 12441243 w 19135506"/>
              <a:gd name="connsiteY259" fmla="*/ 2453494 h 3938179"/>
              <a:gd name="connsiteX260" fmla="*/ 12482965 w 19135506"/>
              <a:gd name="connsiteY260" fmla="*/ 2453494 h 3938179"/>
              <a:gd name="connsiteX261" fmla="*/ 12482965 w 19135506"/>
              <a:gd name="connsiteY261" fmla="*/ 2135997 h 3938179"/>
              <a:gd name="connsiteX262" fmla="*/ 12503282 w 19135506"/>
              <a:gd name="connsiteY262" fmla="*/ 2135997 h 3938179"/>
              <a:gd name="connsiteX263" fmla="*/ 12503282 w 19135506"/>
              <a:gd name="connsiteY263" fmla="*/ 2099529 h 3938179"/>
              <a:gd name="connsiteX264" fmla="*/ 12533260 w 19135506"/>
              <a:gd name="connsiteY264" fmla="*/ 2099529 h 3938179"/>
              <a:gd name="connsiteX265" fmla="*/ 12533260 w 19135506"/>
              <a:gd name="connsiteY265" fmla="*/ 2063063 h 3938179"/>
              <a:gd name="connsiteX266" fmla="*/ 12682979 w 19135506"/>
              <a:gd name="connsiteY266" fmla="*/ 2063063 h 3938179"/>
              <a:gd name="connsiteX267" fmla="*/ 12682979 w 19135506"/>
              <a:gd name="connsiteY267" fmla="*/ 2099529 h 3938179"/>
              <a:gd name="connsiteX268" fmla="*/ 12756769 w 19135506"/>
              <a:gd name="connsiteY268" fmla="*/ 2099529 h 3938179"/>
              <a:gd name="connsiteX269" fmla="*/ 12756769 w 19135506"/>
              <a:gd name="connsiteY269" fmla="*/ 2420686 h 3938179"/>
              <a:gd name="connsiteX270" fmla="*/ 12791146 w 19135506"/>
              <a:gd name="connsiteY270" fmla="*/ 2420686 h 3938179"/>
              <a:gd name="connsiteX271" fmla="*/ 12791146 w 19135506"/>
              <a:gd name="connsiteY271" fmla="*/ 2225219 h 3938179"/>
              <a:gd name="connsiteX272" fmla="*/ 12832556 w 19135506"/>
              <a:gd name="connsiteY272" fmla="*/ 2225219 h 3938179"/>
              <a:gd name="connsiteX273" fmla="*/ 12832556 w 19135506"/>
              <a:gd name="connsiteY273" fmla="*/ 2131890 h 3938179"/>
              <a:gd name="connsiteX274" fmla="*/ 12862851 w 19135506"/>
              <a:gd name="connsiteY274" fmla="*/ 2131890 h 3938179"/>
              <a:gd name="connsiteX275" fmla="*/ 12862851 w 19135506"/>
              <a:gd name="connsiteY275" fmla="*/ 2099529 h 3938179"/>
              <a:gd name="connsiteX276" fmla="*/ 12880771 w 19135506"/>
              <a:gd name="connsiteY276" fmla="*/ 2099529 h 3938179"/>
              <a:gd name="connsiteX277" fmla="*/ 12880771 w 19135506"/>
              <a:gd name="connsiteY277" fmla="*/ 2063063 h 3938179"/>
              <a:gd name="connsiteX278" fmla="*/ 13012571 w 19135506"/>
              <a:gd name="connsiteY278" fmla="*/ 2063063 h 3938179"/>
              <a:gd name="connsiteX279" fmla="*/ 13012571 w 19135506"/>
              <a:gd name="connsiteY279" fmla="*/ 2099529 h 3938179"/>
              <a:gd name="connsiteX280" fmla="*/ 13044870 w 19135506"/>
              <a:gd name="connsiteY280" fmla="*/ 2099529 h 3938179"/>
              <a:gd name="connsiteX281" fmla="*/ 13044870 w 19135506"/>
              <a:gd name="connsiteY281" fmla="*/ 2131891 h 3938179"/>
              <a:gd name="connsiteX282" fmla="*/ 13070899 w 19135506"/>
              <a:gd name="connsiteY282" fmla="*/ 2131891 h 3938179"/>
              <a:gd name="connsiteX283" fmla="*/ 13070899 w 19135506"/>
              <a:gd name="connsiteY283" fmla="*/ 2233829 h 3938179"/>
              <a:gd name="connsiteX284" fmla="*/ 13122652 w 19135506"/>
              <a:gd name="connsiteY284" fmla="*/ 2233829 h 3938179"/>
              <a:gd name="connsiteX285" fmla="*/ 13122652 w 19135506"/>
              <a:gd name="connsiteY285" fmla="*/ 2261239 h 3938179"/>
              <a:gd name="connsiteX286" fmla="*/ 13134961 w 19135506"/>
              <a:gd name="connsiteY286" fmla="*/ 2261239 h 3938179"/>
              <a:gd name="connsiteX287" fmla="*/ 13134961 w 19135506"/>
              <a:gd name="connsiteY287" fmla="*/ 2322279 h 3938179"/>
              <a:gd name="connsiteX288" fmla="*/ 13296300 w 19135506"/>
              <a:gd name="connsiteY288" fmla="*/ 2322279 h 3938179"/>
              <a:gd name="connsiteX289" fmla="*/ 13296300 w 19135506"/>
              <a:gd name="connsiteY289" fmla="*/ 2322278 h 3938179"/>
              <a:gd name="connsiteX290" fmla="*/ 13296299 w 19135506"/>
              <a:gd name="connsiteY290" fmla="*/ 2322278 h 3938179"/>
              <a:gd name="connsiteX291" fmla="*/ 13296299 w 19135506"/>
              <a:gd name="connsiteY291" fmla="*/ 2186441 h 3938179"/>
              <a:gd name="connsiteX292" fmla="*/ 13296299 w 19135506"/>
              <a:gd name="connsiteY292" fmla="*/ 1319571 h 3938179"/>
              <a:gd name="connsiteX293" fmla="*/ 13296299 w 19135506"/>
              <a:gd name="connsiteY293" fmla="*/ 1189176 h 3938179"/>
              <a:gd name="connsiteX294" fmla="*/ 13329212 w 19135506"/>
              <a:gd name="connsiteY294" fmla="*/ 1189176 h 3938179"/>
              <a:gd name="connsiteX295" fmla="*/ 13329212 w 19135506"/>
              <a:gd name="connsiteY295" fmla="*/ 944714 h 3938179"/>
              <a:gd name="connsiteX296" fmla="*/ 13365590 w 19135506"/>
              <a:gd name="connsiteY296" fmla="*/ 944714 h 3938179"/>
              <a:gd name="connsiteX297" fmla="*/ 13365590 w 19135506"/>
              <a:gd name="connsiteY297" fmla="*/ 817109 h 3938179"/>
              <a:gd name="connsiteX298" fmla="*/ 13393460 w 19135506"/>
              <a:gd name="connsiteY298" fmla="*/ 817109 h 3938179"/>
              <a:gd name="connsiteX299" fmla="*/ 13393460 w 19135506"/>
              <a:gd name="connsiteY299" fmla="*/ 593980 h 3938179"/>
              <a:gd name="connsiteX300" fmla="*/ 13420895 w 19135506"/>
              <a:gd name="connsiteY300" fmla="*/ 593980 h 3938179"/>
              <a:gd name="connsiteX301" fmla="*/ 13420895 w 19135506"/>
              <a:gd name="connsiteY301" fmla="*/ 561289 h 3938179"/>
              <a:gd name="connsiteX302" fmla="*/ 13448435 w 19135506"/>
              <a:gd name="connsiteY302" fmla="*/ 561289 h 3938179"/>
              <a:gd name="connsiteX303" fmla="*/ 13448435 w 19135506"/>
              <a:gd name="connsiteY303" fmla="*/ 534615 h 3938179"/>
              <a:gd name="connsiteX304" fmla="*/ 13466637 w 19135506"/>
              <a:gd name="connsiteY304" fmla="*/ 534615 h 3938179"/>
              <a:gd name="connsiteX305" fmla="*/ 13466637 w 19135506"/>
              <a:gd name="connsiteY305" fmla="*/ 495809 h 3938179"/>
              <a:gd name="connsiteX306" fmla="*/ 13475295 w 19135506"/>
              <a:gd name="connsiteY306" fmla="*/ 495809 h 3938179"/>
              <a:gd name="connsiteX307" fmla="*/ 13475295 w 19135506"/>
              <a:gd name="connsiteY307" fmla="*/ 271203 h 3938179"/>
              <a:gd name="connsiteX308" fmla="*/ 13506564 w 19135506"/>
              <a:gd name="connsiteY308" fmla="*/ 271203 h 3938179"/>
              <a:gd name="connsiteX309" fmla="*/ 13506564 w 19135506"/>
              <a:gd name="connsiteY309" fmla="*/ 495809 h 3938179"/>
              <a:gd name="connsiteX310" fmla="*/ 13515221 w 19135506"/>
              <a:gd name="connsiteY310" fmla="*/ 495809 h 3938179"/>
              <a:gd name="connsiteX311" fmla="*/ 13515221 w 19135506"/>
              <a:gd name="connsiteY311" fmla="*/ 534615 h 3938179"/>
              <a:gd name="connsiteX312" fmla="*/ 13539326 w 19135506"/>
              <a:gd name="connsiteY312" fmla="*/ 534615 h 3938179"/>
              <a:gd name="connsiteX313" fmla="*/ 13539326 w 19135506"/>
              <a:gd name="connsiteY313" fmla="*/ 569950 h 3938179"/>
              <a:gd name="connsiteX314" fmla="*/ 13552866 w 19135506"/>
              <a:gd name="connsiteY314" fmla="*/ 569950 h 3938179"/>
              <a:gd name="connsiteX315" fmla="*/ 13552866 w 19135506"/>
              <a:gd name="connsiteY315" fmla="*/ 587873 h 3938179"/>
              <a:gd name="connsiteX316" fmla="*/ 13578649 w 19135506"/>
              <a:gd name="connsiteY316" fmla="*/ 587873 h 3938179"/>
              <a:gd name="connsiteX317" fmla="*/ 13578649 w 19135506"/>
              <a:gd name="connsiteY317" fmla="*/ 785894 h 3938179"/>
              <a:gd name="connsiteX318" fmla="*/ 13615266 w 19135506"/>
              <a:gd name="connsiteY318" fmla="*/ 785894 h 3938179"/>
              <a:gd name="connsiteX319" fmla="*/ 13615266 w 19135506"/>
              <a:gd name="connsiteY319" fmla="*/ 817109 h 3938179"/>
              <a:gd name="connsiteX320" fmla="*/ 13639910 w 19135506"/>
              <a:gd name="connsiteY320" fmla="*/ 817109 h 3938179"/>
              <a:gd name="connsiteX321" fmla="*/ 13639910 w 19135506"/>
              <a:gd name="connsiteY321" fmla="*/ 944714 h 3938179"/>
              <a:gd name="connsiteX322" fmla="*/ 13670647 w 19135506"/>
              <a:gd name="connsiteY322" fmla="*/ 944714 h 3938179"/>
              <a:gd name="connsiteX323" fmla="*/ 13670647 w 19135506"/>
              <a:gd name="connsiteY323" fmla="*/ 1169319 h 3938179"/>
              <a:gd name="connsiteX324" fmla="*/ 13709971 w 19135506"/>
              <a:gd name="connsiteY324" fmla="*/ 1169319 h 3938179"/>
              <a:gd name="connsiteX325" fmla="*/ 13709971 w 19135506"/>
              <a:gd name="connsiteY325" fmla="*/ 1138685 h 3938179"/>
              <a:gd name="connsiteX326" fmla="*/ 13729030 w 19135506"/>
              <a:gd name="connsiteY326" fmla="*/ 1138685 h 3938179"/>
              <a:gd name="connsiteX327" fmla="*/ 13729030 w 19135506"/>
              <a:gd name="connsiteY327" fmla="*/ 1109885 h 3938179"/>
              <a:gd name="connsiteX328" fmla="*/ 13746547 w 19135506"/>
              <a:gd name="connsiteY328" fmla="*/ 1109885 h 3938179"/>
              <a:gd name="connsiteX329" fmla="*/ 13746547 w 19135506"/>
              <a:gd name="connsiteY329" fmla="*/ 1068399 h 3938179"/>
              <a:gd name="connsiteX330" fmla="*/ 13775370 w 19135506"/>
              <a:gd name="connsiteY330" fmla="*/ 1068399 h 3938179"/>
              <a:gd name="connsiteX331" fmla="*/ 13775370 w 19135506"/>
              <a:gd name="connsiteY331" fmla="*/ 1035897 h 3938179"/>
              <a:gd name="connsiteX332" fmla="*/ 13793371 w 19135506"/>
              <a:gd name="connsiteY332" fmla="*/ 1035897 h 3938179"/>
              <a:gd name="connsiteX333" fmla="*/ 13793371 w 19135506"/>
              <a:gd name="connsiteY333" fmla="*/ 881475 h 3938179"/>
              <a:gd name="connsiteX334" fmla="*/ 13824640 w 19135506"/>
              <a:gd name="connsiteY334" fmla="*/ 881475 h 3938179"/>
              <a:gd name="connsiteX335" fmla="*/ 13824640 w 19135506"/>
              <a:gd name="connsiteY335" fmla="*/ 1035897 h 3938179"/>
              <a:gd name="connsiteX336" fmla="*/ 13833485 w 19135506"/>
              <a:gd name="connsiteY336" fmla="*/ 1035897 h 3938179"/>
              <a:gd name="connsiteX337" fmla="*/ 13833485 w 19135506"/>
              <a:gd name="connsiteY337" fmla="*/ 1053836 h 3938179"/>
              <a:gd name="connsiteX338" fmla="*/ 13849881 w 19135506"/>
              <a:gd name="connsiteY338" fmla="*/ 1053836 h 3938179"/>
              <a:gd name="connsiteX339" fmla="*/ 13849881 w 19135506"/>
              <a:gd name="connsiteY339" fmla="*/ 1068399 h 3938179"/>
              <a:gd name="connsiteX340" fmla="*/ 13854302 w 19135506"/>
              <a:gd name="connsiteY340" fmla="*/ 1068399 h 3938179"/>
              <a:gd name="connsiteX341" fmla="*/ 13854302 w 19135506"/>
              <a:gd name="connsiteY341" fmla="*/ 1128787 h 3938179"/>
              <a:gd name="connsiteX342" fmla="*/ 13887828 w 19135506"/>
              <a:gd name="connsiteY342" fmla="*/ 1128787 h 3938179"/>
              <a:gd name="connsiteX343" fmla="*/ 13887828 w 19135506"/>
              <a:gd name="connsiteY343" fmla="*/ 1193780 h 3938179"/>
              <a:gd name="connsiteX344" fmla="*/ 13920012 w 19135506"/>
              <a:gd name="connsiteY344" fmla="*/ 1193780 h 3938179"/>
              <a:gd name="connsiteX345" fmla="*/ 13920012 w 19135506"/>
              <a:gd name="connsiteY345" fmla="*/ 1257940 h 3938179"/>
              <a:gd name="connsiteX346" fmla="*/ 13951850 w 19135506"/>
              <a:gd name="connsiteY346" fmla="*/ 1257940 h 3938179"/>
              <a:gd name="connsiteX347" fmla="*/ 13951850 w 19135506"/>
              <a:gd name="connsiteY347" fmla="*/ 1319571 h 3938179"/>
              <a:gd name="connsiteX348" fmla="*/ 13985625 w 19135506"/>
              <a:gd name="connsiteY348" fmla="*/ 1319571 h 3938179"/>
              <a:gd name="connsiteX349" fmla="*/ 13985625 w 19135506"/>
              <a:gd name="connsiteY349" fmla="*/ 1450990 h 3938179"/>
              <a:gd name="connsiteX350" fmla="*/ 14001689 w 19135506"/>
              <a:gd name="connsiteY350" fmla="*/ 1450990 h 3938179"/>
              <a:gd name="connsiteX351" fmla="*/ 14001689 w 19135506"/>
              <a:gd name="connsiteY351" fmla="*/ 1823645 h 3938179"/>
              <a:gd name="connsiteX352" fmla="*/ 14047894 w 19135506"/>
              <a:gd name="connsiteY352" fmla="*/ 1823645 h 3938179"/>
              <a:gd name="connsiteX353" fmla="*/ 14047894 w 19135506"/>
              <a:gd name="connsiteY353" fmla="*/ 1957793 h 3938179"/>
              <a:gd name="connsiteX354" fmla="*/ 14069863 w 19135506"/>
              <a:gd name="connsiteY354" fmla="*/ 1957793 h 3938179"/>
              <a:gd name="connsiteX355" fmla="*/ 14069863 w 19135506"/>
              <a:gd name="connsiteY355" fmla="*/ 2285796 h 3938179"/>
              <a:gd name="connsiteX356" fmla="*/ 14097737 w 19135506"/>
              <a:gd name="connsiteY356" fmla="*/ 2285796 h 3938179"/>
              <a:gd name="connsiteX357" fmla="*/ 14097737 w 19135506"/>
              <a:gd name="connsiteY357" fmla="*/ 2298955 h 3938179"/>
              <a:gd name="connsiteX358" fmla="*/ 14123580 w 19135506"/>
              <a:gd name="connsiteY358" fmla="*/ 2298955 h 3938179"/>
              <a:gd name="connsiteX359" fmla="*/ 14123580 w 19135506"/>
              <a:gd name="connsiteY359" fmla="*/ 2233829 h 3938179"/>
              <a:gd name="connsiteX360" fmla="*/ 14149076 w 19135506"/>
              <a:gd name="connsiteY360" fmla="*/ 2233829 h 3938179"/>
              <a:gd name="connsiteX361" fmla="*/ 14149076 w 19135506"/>
              <a:gd name="connsiteY361" fmla="*/ 2158090 h 3938179"/>
              <a:gd name="connsiteX362" fmla="*/ 14162436 w 19135506"/>
              <a:gd name="connsiteY362" fmla="*/ 2158090 h 3938179"/>
              <a:gd name="connsiteX363" fmla="*/ 14162436 w 19135506"/>
              <a:gd name="connsiteY363" fmla="*/ 2135951 h 3938179"/>
              <a:gd name="connsiteX364" fmla="*/ 14223273 w 19135506"/>
              <a:gd name="connsiteY364" fmla="*/ 2135951 h 3938179"/>
              <a:gd name="connsiteX365" fmla="*/ 14223273 w 19135506"/>
              <a:gd name="connsiteY365" fmla="*/ 2148595 h 3938179"/>
              <a:gd name="connsiteX366" fmla="*/ 14234272 w 19135506"/>
              <a:gd name="connsiteY366" fmla="*/ 2148595 h 3938179"/>
              <a:gd name="connsiteX367" fmla="*/ 14234272 w 19135506"/>
              <a:gd name="connsiteY367" fmla="*/ 2190653 h 3938179"/>
              <a:gd name="connsiteX368" fmla="*/ 14253692 w 19135506"/>
              <a:gd name="connsiteY368" fmla="*/ 2190653 h 3938179"/>
              <a:gd name="connsiteX369" fmla="*/ 14253692 w 19135506"/>
              <a:gd name="connsiteY369" fmla="*/ 2206714 h 3938179"/>
              <a:gd name="connsiteX370" fmla="*/ 14264690 w 19135506"/>
              <a:gd name="connsiteY370" fmla="*/ 2206714 h 3938179"/>
              <a:gd name="connsiteX371" fmla="*/ 14264690 w 19135506"/>
              <a:gd name="connsiteY371" fmla="*/ 2259290 h 3938179"/>
              <a:gd name="connsiteX372" fmla="*/ 14289500 w 19135506"/>
              <a:gd name="connsiteY372" fmla="*/ 2259290 h 3938179"/>
              <a:gd name="connsiteX373" fmla="*/ 14289500 w 19135506"/>
              <a:gd name="connsiteY373" fmla="*/ 2311866 h 3938179"/>
              <a:gd name="connsiteX374" fmla="*/ 14310844 w 19135506"/>
              <a:gd name="connsiteY374" fmla="*/ 2311866 h 3938179"/>
              <a:gd name="connsiteX375" fmla="*/ 14310844 w 19135506"/>
              <a:gd name="connsiteY375" fmla="*/ 2335432 h 3938179"/>
              <a:gd name="connsiteX376" fmla="*/ 14326150 w 19135506"/>
              <a:gd name="connsiteY376" fmla="*/ 2335432 h 3938179"/>
              <a:gd name="connsiteX377" fmla="*/ 14326150 w 19135506"/>
              <a:gd name="connsiteY377" fmla="*/ 2362074 h 3938179"/>
              <a:gd name="connsiteX378" fmla="*/ 14355564 w 19135506"/>
              <a:gd name="connsiteY378" fmla="*/ 2362074 h 3938179"/>
              <a:gd name="connsiteX379" fmla="*/ 14355564 w 19135506"/>
              <a:gd name="connsiteY379" fmla="*/ 2420686 h 3938179"/>
              <a:gd name="connsiteX380" fmla="*/ 14399093 w 19135506"/>
              <a:gd name="connsiteY380" fmla="*/ 2420686 h 3938179"/>
              <a:gd name="connsiteX381" fmla="*/ 14399093 w 19135506"/>
              <a:gd name="connsiteY381" fmla="*/ 2447684 h 3938179"/>
              <a:gd name="connsiteX382" fmla="*/ 14451959 w 19135506"/>
              <a:gd name="connsiteY382" fmla="*/ 2447684 h 3938179"/>
              <a:gd name="connsiteX383" fmla="*/ 14451959 w 19135506"/>
              <a:gd name="connsiteY383" fmla="*/ 2577032 h 3938179"/>
              <a:gd name="connsiteX384" fmla="*/ 14593471 w 19135506"/>
              <a:gd name="connsiteY384" fmla="*/ 2577032 h 3938179"/>
              <a:gd name="connsiteX385" fmla="*/ 14593471 w 19135506"/>
              <a:gd name="connsiteY385" fmla="*/ 2549622 h 3938179"/>
              <a:gd name="connsiteX386" fmla="*/ 14623330 w 19135506"/>
              <a:gd name="connsiteY386" fmla="*/ 2549622 h 3938179"/>
              <a:gd name="connsiteX387" fmla="*/ 14623330 w 19135506"/>
              <a:gd name="connsiteY387" fmla="*/ 2135951 h 3938179"/>
              <a:gd name="connsiteX388" fmla="*/ 14810599 w 19135506"/>
              <a:gd name="connsiteY388" fmla="*/ 2135951 h 3938179"/>
              <a:gd name="connsiteX389" fmla="*/ 14810599 w 19135506"/>
              <a:gd name="connsiteY389" fmla="*/ 2099529 h 3938179"/>
              <a:gd name="connsiteX390" fmla="*/ 14838474 w 19135506"/>
              <a:gd name="connsiteY390" fmla="*/ 2099529 h 3938179"/>
              <a:gd name="connsiteX391" fmla="*/ 14838474 w 19135506"/>
              <a:gd name="connsiteY391" fmla="*/ 2042564 h 3938179"/>
              <a:gd name="connsiteX392" fmla="*/ 15168129 w 19135506"/>
              <a:gd name="connsiteY392" fmla="*/ 2042564 h 3938179"/>
              <a:gd name="connsiteX393" fmla="*/ 15168129 w 19135506"/>
              <a:gd name="connsiteY393" fmla="*/ 2063063 h 3938179"/>
              <a:gd name="connsiteX394" fmla="*/ 15169161 w 19135506"/>
              <a:gd name="connsiteY394" fmla="*/ 2063063 h 3938179"/>
              <a:gd name="connsiteX395" fmla="*/ 15169161 w 19135506"/>
              <a:gd name="connsiteY395" fmla="*/ 2067055 h 3938179"/>
              <a:gd name="connsiteX396" fmla="*/ 15296875 w 19135506"/>
              <a:gd name="connsiteY396" fmla="*/ 2067055 h 3938179"/>
              <a:gd name="connsiteX397" fmla="*/ 15296875 w 19135506"/>
              <a:gd name="connsiteY397" fmla="*/ 2196980 h 3938179"/>
              <a:gd name="connsiteX398" fmla="*/ 15403186 w 19135506"/>
              <a:gd name="connsiteY398" fmla="*/ 2196980 h 3938179"/>
              <a:gd name="connsiteX399" fmla="*/ 15403186 w 19135506"/>
              <a:gd name="connsiteY399" fmla="*/ 2107150 h 3938179"/>
              <a:gd name="connsiteX400" fmla="*/ 15508410 w 19135506"/>
              <a:gd name="connsiteY400" fmla="*/ 2107150 h 3938179"/>
              <a:gd name="connsiteX401" fmla="*/ 15508410 w 19135506"/>
              <a:gd name="connsiteY401" fmla="*/ 2005912 h 3938179"/>
              <a:gd name="connsiteX402" fmla="*/ 15680887 w 19135506"/>
              <a:gd name="connsiteY402" fmla="*/ 2005912 h 3938179"/>
              <a:gd name="connsiteX403" fmla="*/ 15680887 w 19135506"/>
              <a:gd name="connsiteY403" fmla="*/ 2157911 h 3938179"/>
              <a:gd name="connsiteX404" fmla="*/ 15741212 w 19135506"/>
              <a:gd name="connsiteY404" fmla="*/ 2157911 h 3938179"/>
              <a:gd name="connsiteX405" fmla="*/ 15741212 w 19135506"/>
              <a:gd name="connsiteY405" fmla="*/ 2255205 h 3938179"/>
              <a:gd name="connsiteX406" fmla="*/ 15767126 w 19135506"/>
              <a:gd name="connsiteY406" fmla="*/ 2255205 h 3938179"/>
              <a:gd name="connsiteX407" fmla="*/ 15767126 w 19135506"/>
              <a:gd name="connsiteY407" fmla="*/ 2378856 h 3938179"/>
              <a:gd name="connsiteX408" fmla="*/ 15801925 w 19135506"/>
              <a:gd name="connsiteY408" fmla="*/ 2378856 h 3938179"/>
              <a:gd name="connsiteX409" fmla="*/ 15801925 w 19135506"/>
              <a:gd name="connsiteY409" fmla="*/ 2452879 h 3938179"/>
              <a:gd name="connsiteX410" fmla="*/ 15845361 w 19135506"/>
              <a:gd name="connsiteY410" fmla="*/ 2452879 h 3938179"/>
              <a:gd name="connsiteX411" fmla="*/ 15845361 w 19135506"/>
              <a:gd name="connsiteY411" fmla="*/ 2390375 h 3938179"/>
              <a:gd name="connsiteX412" fmla="*/ 15900641 w 19135506"/>
              <a:gd name="connsiteY412" fmla="*/ 2390375 h 3938179"/>
              <a:gd name="connsiteX413" fmla="*/ 15900641 w 19135506"/>
              <a:gd name="connsiteY413" fmla="*/ 2362074 h 3938179"/>
              <a:gd name="connsiteX414" fmla="*/ 15997268 w 19135506"/>
              <a:gd name="connsiteY414" fmla="*/ 2362074 h 3938179"/>
              <a:gd name="connsiteX415" fmla="*/ 15997268 w 19135506"/>
              <a:gd name="connsiteY415" fmla="*/ 2390375 h 3938179"/>
              <a:gd name="connsiteX416" fmla="*/ 16094542 w 19135506"/>
              <a:gd name="connsiteY416" fmla="*/ 2390375 h 3938179"/>
              <a:gd name="connsiteX417" fmla="*/ 16094542 w 19135506"/>
              <a:gd name="connsiteY417" fmla="*/ 2362567 h 3938179"/>
              <a:gd name="connsiteX418" fmla="*/ 16274841 w 19135506"/>
              <a:gd name="connsiteY418" fmla="*/ 2362567 h 3938179"/>
              <a:gd name="connsiteX419" fmla="*/ 16274841 w 19135506"/>
              <a:gd name="connsiteY419" fmla="*/ 2420686 h 3938179"/>
              <a:gd name="connsiteX420" fmla="*/ 16426167 w 19135506"/>
              <a:gd name="connsiteY420" fmla="*/ 2420686 h 3938179"/>
              <a:gd name="connsiteX421" fmla="*/ 16426167 w 19135506"/>
              <a:gd name="connsiteY421" fmla="*/ 2512772 h 3938179"/>
              <a:gd name="connsiteX422" fmla="*/ 16467941 w 19135506"/>
              <a:gd name="connsiteY422" fmla="*/ 2512772 h 3938179"/>
              <a:gd name="connsiteX423" fmla="*/ 16467941 w 19135506"/>
              <a:gd name="connsiteY423" fmla="*/ 2214043 h 3938179"/>
              <a:gd name="connsiteX424" fmla="*/ 16497013 w 19135506"/>
              <a:gd name="connsiteY424" fmla="*/ 2214043 h 3938179"/>
              <a:gd name="connsiteX425" fmla="*/ 16497013 w 19135506"/>
              <a:gd name="connsiteY425" fmla="*/ 2163063 h 3938179"/>
              <a:gd name="connsiteX426" fmla="*/ 16531341 w 19135506"/>
              <a:gd name="connsiteY426" fmla="*/ 2163063 h 3938179"/>
              <a:gd name="connsiteX427" fmla="*/ 16531341 w 19135506"/>
              <a:gd name="connsiteY427" fmla="*/ 2108423 h 3938179"/>
              <a:gd name="connsiteX428" fmla="*/ 16538739 w 19135506"/>
              <a:gd name="connsiteY428" fmla="*/ 2108423 h 3938179"/>
              <a:gd name="connsiteX429" fmla="*/ 16538739 w 19135506"/>
              <a:gd name="connsiteY429" fmla="*/ 1940776 h 3938179"/>
              <a:gd name="connsiteX430" fmla="*/ 16562071 w 19135506"/>
              <a:gd name="connsiteY430" fmla="*/ 1940776 h 3938179"/>
              <a:gd name="connsiteX431" fmla="*/ 16562071 w 19135506"/>
              <a:gd name="connsiteY431" fmla="*/ 1726586 h 3938179"/>
              <a:gd name="connsiteX432" fmla="*/ 16596813 w 19135506"/>
              <a:gd name="connsiteY432" fmla="*/ 1726586 h 3938179"/>
              <a:gd name="connsiteX433" fmla="*/ 16596813 w 19135506"/>
              <a:gd name="connsiteY433" fmla="*/ 1940776 h 3938179"/>
              <a:gd name="connsiteX434" fmla="*/ 16619933 w 19135506"/>
              <a:gd name="connsiteY434" fmla="*/ 1940776 h 3938179"/>
              <a:gd name="connsiteX435" fmla="*/ 16619933 w 19135506"/>
              <a:gd name="connsiteY435" fmla="*/ 2108423 h 3938179"/>
              <a:gd name="connsiteX436" fmla="*/ 16638649 w 19135506"/>
              <a:gd name="connsiteY436" fmla="*/ 2108423 h 3938179"/>
              <a:gd name="connsiteX437" fmla="*/ 16638649 w 19135506"/>
              <a:gd name="connsiteY437" fmla="*/ 2142288 h 3938179"/>
              <a:gd name="connsiteX438" fmla="*/ 16673501 w 19135506"/>
              <a:gd name="connsiteY438" fmla="*/ 2142288 h 3938179"/>
              <a:gd name="connsiteX439" fmla="*/ 16673501 w 19135506"/>
              <a:gd name="connsiteY439" fmla="*/ 2198969 h 3938179"/>
              <a:gd name="connsiteX440" fmla="*/ 16710799 w 19135506"/>
              <a:gd name="connsiteY440" fmla="*/ 2198969 h 3938179"/>
              <a:gd name="connsiteX441" fmla="*/ 16710799 w 19135506"/>
              <a:gd name="connsiteY441" fmla="*/ 2387387 h 3938179"/>
              <a:gd name="connsiteX442" fmla="*/ 16907577 w 19135506"/>
              <a:gd name="connsiteY442" fmla="*/ 2387387 h 3938179"/>
              <a:gd name="connsiteX443" fmla="*/ 16907577 w 19135506"/>
              <a:gd name="connsiteY443" fmla="*/ 2439567 h 3938179"/>
              <a:gd name="connsiteX444" fmla="*/ 16934833 w 19135506"/>
              <a:gd name="connsiteY444" fmla="*/ 2439567 h 3938179"/>
              <a:gd name="connsiteX445" fmla="*/ 16934833 w 19135506"/>
              <a:gd name="connsiteY445" fmla="*/ 2481795 h 3938179"/>
              <a:gd name="connsiteX446" fmla="*/ 16961625 w 19135506"/>
              <a:gd name="connsiteY446" fmla="*/ 2481795 h 3938179"/>
              <a:gd name="connsiteX447" fmla="*/ 16961625 w 19135506"/>
              <a:gd name="connsiteY447" fmla="*/ 2681624 h 3938179"/>
              <a:gd name="connsiteX448" fmla="*/ 17084389 w 19135506"/>
              <a:gd name="connsiteY448" fmla="*/ 2681624 h 3938179"/>
              <a:gd name="connsiteX449" fmla="*/ 17084389 w 19135506"/>
              <a:gd name="connsiteY449" fmla="*/ 2719727 h 3938179"/>
              <a:gd name="connsiteX450" fmla="*/ 17116981 w 19135506"/>
              <a:gd name="connsiteY450" fmla="*/ 2719727 h 3938179"/>
              <a:gd name="connsiteX451" fmla="*/ 17116981 w 19135506"/>
              <a:gd name="connsiteY451" fmla="*/ 2757829 h 3938179"/>
              <a:gd name="connsiteX452" fmla="*/ 17149049 w 19135506"/>
              <a:gd name="connsiteY452" fmla="*/ 2757829 h 3938179"/>
              <a:gd name="connsiteX453" fmla="*/ 17149049 w 19135506"/>
              <a:gd name="connsiteY453" fmla="*/ 2887784 h 3938179"/>
              <a:gd name="connsiteX454" fmla="*/ 17216297 w 19135506"/>
              <a:gd name="connsiteY454" fmla="*/ 2887784 h 3938179"/>
              <a:gd name="connsiteX455" fmla="*/ 17216297 w 19135506"/>
              <a:gd name="connsiteY455" fmla="*/ 2946317 h 3938179"/>
              <a:gd name="connsiteX456" fmla="*/ 17243553 w 19135506"/>
              <a:gd name="connsiteY456" fmla="*/ 2946317 h 3938179"/>
              <a:gd name="connsiteX457" fmla="*/ 17243553 w 19135506"/>
              <a:gd name="connsiteY457" fmla="*/ 2979016 h 3938179"/>
              <a:gd name="connsiteX458" fmla="*/ 17307961 w 19135506"/>
              <a:gd name="connsiteY458" fmla="*/ 2979016 h 3938179"/>
              <a:gd name="connsiteX459" fmla="*/ 17307961 w 19135506"/>
              <a:gd name="connsiteY459" fmla="*/ 3016490 h 3938179"/>
              <a:gd name="connsiteX460" fmla="*/ 17370453 w 19135506"/>
              <a:gd name="connsiteY460" fmla="*/ 3016490 h 3938179"/>
              <a:gd name="connsiteX461" fmla="*/ 17370453 w 19135506"/>
              <a:gd name="connsiteY461" fmla="*/ 3039645 h 3938179"/>
              <a:gd name="connsiteX462" fmla="*/ 17439137 w 19135506"/>
              <a:gd name="connsiteY462" fmla="*/ 3039645 h 3938179"/>
              <a:gd name="connsiteX463" fmla="*/ 17439137 w 19135506"/>
              <a:gd name="connsiteY463" fmla="*/ 3011405 h 3938179"/>
              <a:gd name="connsiteX464" fmla="*/ 17471137 w 19135506"/>
              <a:gd name="connsiteY464" fmla="*/ 3011405 h 3938179"/>
              <a:gd name="connsiteX465" fmla="*/ 17471137 w 19135506"/>
              <a:gd name="connsiteY465" fmla="*/ 2975736 h 3938179"/>
              <a:gd name="connsiteX466" fmla="*/ 17492165 w 19135506"/>
              <a:gd name="connsiteY466" fmla="*/ 2971484 h 3938179"/>
              <a:gd name="connsiteX467" fmla="*/ 17513545 w 19135506"/>
              <a:gd name="connsiteY467" fmla="*/ 2957044 h 3938179"/>
              <a:gd name="connsiteX468" fmla="*/ 17517013 w 19135506"/>
              <a:gd name="connsiteY468" fmla="*/ 2948661 h 3938179"/>
              <a:gd name="connsiteX469" fmla="*/ 17526561 w 19135506"/>
              <a:gd name="connsiteY469" fmla="*/ 2948661 h 3938179"/>
              <a:gd name="connsiteX470" fmla="*/ 17552789 w 19135506"/>
              <a:gd name="connsiteY470" fmla="*/ 2980567 h 3938179"/>
              <a:gd name="connsiteX471" fmla="*/ 17597501 w 19135506"/>
              <a:gd name="connsiteY471" fmla="*/ 2994246 h 3938179"/>
              <a:gd name="connsiteX472" fmla="*/ 17642209 w 19135506"/>
              <a:gd name="connsiteY472" fmla="*/ 2980567 h 3938179"/>
              <a:gd name="connsiteX473" fmla="*/ 17668441 w 19135506"/>
              <a:gd name="connsiteY473" fmla="*/ 2948661 h 3938179"/>
              <a:gd name="connsiteX474" fmla="*/ 17680657 w 19135506"/>
              <a:gd name="connsiteY474" fmla="*/ 2948661 h 3938179"/>
              <a:gd name="connsiteX475" fmla="*/ 17688229 w 19135506"/>
              <a:gd name="connsiteY475" fmla="*/ 2966962 h 3938179"/>
              <a:gd name="connsiteX476" fmla="*/ 17735793 w 19135506"/>
              <a:gd name="connsiteY476" fmla="*/ 2986696 h 3938179"/>
              <a:gd name="connsiteX477" fmla="*/ 17783361 w 19135506"/>
              <a:gd name="connsiteY477" fmla="*/ 2966962 h 3938179"/>
              <a:gd name="connsiteX478" fmla="*/ 17790929 w 19135506"/>
              <a:gd name="connsiteY478" fmla="*/ 2948661 h 3938179"/>
              <a:gd name="connsiteX479" fmla="*/ 17806333 w 19135506"/>
              <a:gd name="connsiteY479" fmla="*/ 2948661 h 3938179"/>
              <a:gd name="connsiteX480" fmla="*/ 17813297 w 19135506"/>
              <a:gd name="connsiteY480" fmla="*/ 2965499 h 3938179"/>
              <a:gd name="connsiteX481" fmla="*/ 17860861 w 19135506"/>
              <a:gd name="connsiteY481" fmla="*/ 2985234 h 3938179"/>
              <a:gd name="connsiteX482" fmla="*/ 17908429 w 19135506"/>
              <a:gd name="connsiteY482" fmla="*/ 2965499 h 3938179"/>
              <a:gd name="connsiteX483" fmla="*/ 17915389 w 19135506"/>
              <a:gd name="connsiteY483" fmla="*/ 2948661 h 3938179"/>
              <a:gd name="connsiteX484" fmla="*/ 17931053 w 19135506"/>
              <a:gd name="connsiteY484" fmla="*/ 2948661 h 3938179"/>
              <a:gd name="connsiteX485" fmla="*/ 17937413 w 19135506"/>
              <a:gd name="connsiteY485" fmla="*/ 2964037 h 3938179"/>
              <a:gd name="connsiteX486" fmla="*/ 17984981 w 19135506"/>
              <a:gd name="connsiteY486" fmla="*/ 2983771 h 3938179"/>
              <a:gd name="connsiteX487" fmla="*/ 18006217 w 19135506"/>
              <a:gd name="connsiteY487" fmla="*/ 2979477 h 3938179"/>
              <a:gd name="connsiteX488" fmla="*/ 18006217 w 19135506"/>
              <a:gd name="connsiteY488" fmla="*/ 2634032 h 3938179"/>
              <a:gd name="connsiteX489" fmla="*/ 18413098 w 19135506"/>
              <a:gd name="connsiteY489" fmla="*/ 2634032 h 3938179"/>
              <a:gd name="connsiteX490" fmla="*/ 18413098 w 19135506"/>
              <a:gd name="connsiteY490" fmla="*/ 2580075 h 3938179"/>
              <a:gd name="connsiteX491" fmla="*/ 18439046 w 19135506"/>
              <a:gd name="connsiteY491" fmla="*/ 2580075 h 3938179"/>
              <a:gd name="connsiteX492" fmla="*/ 18439046 w 19135506"/>
              <a:gd name="connsiteY492" fmla="*/ 2516569 h 3938179"/>
              <a:gd name="connsiteX493" fmla="*/ 18467662 w 19135506"/>
              <a:gd name="connsiteY493" fmla="*/ 2516569 h 3938179"/>
              <a:gd name="connsiteX494" fmla="*/ 18467662 w 19135506"/>
              <a:gd name="connsiteY494" fmla="*/ 2416066 h 3938179"/>
              <a:gd name="connsiteX495" fmla="*/ 18485034 w 19135506"/>
              <a:gd name="connsiteY495" fmla="*/ 2398694 h 3938179"/>
              <a:gd name="connsiteX496" fmla="*/ 18502406 w 19135506"/>
              <a:gd name="connsiteY496" fmla="*/ 2416066 h 3938179"/>
              <a:gd name="connsiteX497" fmla="*/ 18502406 w 19135506"/>
              <a:gd name="connsiteY497" fmla="*/ 2516569 h 3938179"/>
              <a:gd name="connsiteX498" fmla="*/ 18506094 w 19135506"/>
              <a:gd name="connsiteY498" fmla="*/ 2516569 h 3938179"/>
              <a:gd name="connsiteX499" fmla="*/ 18506094 w 19135506"/>
              <a:gd name="connsiteY499" fmla="*/ 2580075 h 3938179"/>
              <a:gd name="connsiteX500" fmla="*/ 18637050 w 19135506"/>
              <a:gd name="connsiteY500" fmla="*/ 2580075 h 3938179"/>
              <a:gd name="connsiteX501" fmla="*/ 18637050 w 19135506"/>
              <a:gd name="connsiteY501" fmla="*/ 2695613 h 3938179"/>
              <a:gd name="connsiteX502" fmla="*/ 18718558 w 19135506"/>
              <a:gd name="connsiteY502" fmla="*/ 2695613 h 3938179"/>
              <a:gd name="connsiteX503" fmla="*/ 18718558 w 19135506"/>
              <a:gd name="connsiteY503" fmla="*/ 2726404 h 3938179"/>
              <a:gd name="connsiteX504" fmla="*/ 18745930 w 19135506"/>
              <a:gd name="connsiteY504" fmla="*/ 2726404 h 3938179"/>
              <a:gd name="connsiteX505" fmla="*/ 18745930 w 19135506"/>
              <a:gd name="connsiteY505" fmla="*/ 2757194 h 3938179"/>
              <a:gd name="connsiteX506" fmla="*/ 18780006 w 19135506"/>
              <a:gd name="connsiteY506" fmla="*/ 2757194 h 3938179"/>
              <a:gd name="connsiteX507" fmla="*/ 18780006 w 19135506"/>
              <a:gd name="connsiteY507" fmla="*/ 2913955 h 3938179"/>
              <a:gd name="connsiteX508" fmla="*/ 18814130 w 19135506"/>
              <a:gd name="connsiteY508" fmla="*/ 2913955 h 3938179"/>
              <a:gd name="connsiteX509" fmla="*/ 18814130 w 19135506"/>
              <a:gd name="connsiteY509" fmla="*/ 3102723 h 3938179"/>
              <a:gd name="connsiteX510" fmla="*/ 18837178 w 19135506"/>
              <a:gd name="connsiteY510" fmla="*/ 3102723 h 3938179"/>
              <a:gd name="connsiteX511" fmla="*/ 18837178 w 19135506"/>
              <a:gd name="connsiteY511" fmla="*/ 3139699 h 3938179"/>
              <a:gd name="connsiteX512" fmla="*/ 18869246 w 19135506"/>
              <a:gd name="connsiteY512" fmla="*/ 3139699 h 3938179"/>
              <a:gd name="connsiteX513" fmla="*/ 18869246 w 19135506"/>
              <a:gd name="connsiteY513" fmla="*/ 3174630 h 3938179"/>
              <a:gd name="connsiteX514" fmla="*/ 18889698 w 19135506"/>
              <a:gd name="connsiteY514" fmla="*/ 3174630 h 3938179"/>
              <a:gd name="connsiteX515" fmla="*/ 18889698 w 19135506"/>
              <a:gd name="connsiteY515" fmla="*/ 3203980 h 3938179"/>
              <a:gd name="connsiteX516" fmla="*/ 18940662 w 19135506"/>
              <a:gd name="connsiteY516" fmla="*/ 3203980 h 3938179"/>
              <a:gd name="connsiteX517" fmla="*/ 18940662 w 19135506"/>
              <a:gd name="connsiteY517" fmla="*/ 3180257 h 3938179"/>
              <a:gd name="connsiteX518" fmla="*/ 18976382 w 19135506"/>
              <a:gd name="connsiteY518" fmla="*/ 3180257 h 3938179"/>
              <a:gd name="connsiteX519" fmla="*/ 18976382 w 19135506"/>
              <a:gd name="connsiteY519" fmla="*/ 3145861 h 3938179"/>
              <a:gd name="connsiteX520" fmla="*/ 18993366 w 19135506"/>
              <a:gd name="connsiteY520" fmla="*/ 3145861 h 3938179"/>
              <a:gd name="connsiteX521" fmla="*/ 18993366 w 19135506"/>
              <a:gd name="connsiteY521" fmla="*/ 2810499 h 3938179"/>
              <a:gd name="connsiteX522" fmla="*/ 19037486 w 19135506"/>
              <a:gd name="connsiteY522" fmla="*/ 2810499 h 3938179"/>
              <a:gd name="connsiteX523" fmla="*/ 19037486 w 19135506"/>
              <a:gd name="connsiteY523" fmla="*/ 3068586 h 3938179"/>
              <a:gd name="connsiteX524" fmla="*/ 19072026 w 19135506"/>
              <a:gd name="connsiteY524" fmla="*/ 3068586 h 3938179"/>
              <a:gd name="connsiteX525" fmla="*/ 19072026 w 19135506"/>
              <a:gd name="connsiteY525" fmla="*/ 3139955 h 3938179"/>
              <a:gd name="connsiteX526" fmla="*/ 19103246 w 19135506"/>
              <a:gd name="connsiteY526" fmla="*/ 3139955 h 3938179"/>
              <a:gd name="connsiteX527" fmla="*/ 19103246 w 19135506"/>
              <a:gd name="connsiteY527" fmla="*/ 3180099 h 3938179"/>
              <a:gd name="connsiteX528" fmla="*/ 19135506 w 19135506"/>
              <a:gd name="connsiteY528" fmla="*/ 3180099 h 3938179"/>
              <a:gd name="connsiteX529" fmla="*/ 19135506 w 19135506"/>
              <a:gd name="connsiteY529" fmla="*/ 3938179 h 3938179"/>
              <a:gd name="connsiteX530" fmla="*/ 19103246 w 19135506"/>
              <a:gd name="connsiteY530" fmla="*/ 3938179 h 3938179"/>
              <a:gd name="connsiteX531" fmla="*/ 19072026 w 19135506"/>
              <a:gd name="connsiteY531" fmla="*/ 3938179 h 3938179"/>
              <a:gd name="connsiteX532" fmla="*/ 19070366 w 19135506"/>
              <a:gd name="connsiteY532" fmla="*/ 3938179 h 3938179"/>
              <a:gd name="connsiteX533" fmla="*/ 19037486 w 19135506"/>
              <a:gd name="connsiteY533" fmla="*/ 3938179 h 3938179"/>
              <a:gd name="connsiteX534" fmla="*/ 19037310 w 19135506"/>
              <a:gd name="connsiteY534" fmla="*/ 3938179 h 3938179"/>
              <a:gd name="connsiteX535" fmla="*/ 19005226 w 19135506"/>
              <a:gd name="connsiteY535" fmla="*/ 3938179 h 3938179"/>
              <a:gd name="connsiteX536" fmla="*/ 65742 w 19135506"/>
              <a:gd name="connsiteY536" fmla="*/ 3938179 h 3938179"/>
              <a:gd name="connsiteX537" fmla="*/ 32064 w 19135506"/>
              <a:gd name="connsiteY537" fmla="*/ 3938179 h 3938179"/>
              <a:gd name="connsiteX538" fmla="*/ 0 w 19135506"/>
              <a:gd name="connsiteY538" fmla="*/ 3938179 h 3938179"/>
              <a:gd name="connsiteX539" fmla="*/ 0 w 19135506"/>
              <a:gd name="connsiteY539" fmla="*/ 3559767 h 3938179"/>
              <a:gd name="connsiteX540" fmla="*/ 19928 w 19135506"/>
              <a:gd name="connsiteY540" fmla="*/ 3559767 h 3938179"/>
              <a:gd name="connsiteX541" fmla="*/ 19928 w 19135506"/>
              <a:gd name="connsiteY541" fmla="*/ 3519310 h 3938179"/>
              <a:gd name="connsiteX542" fmla="*/ 32064 w 19135506"/>
              <a:gd name="connsiteY542" fmla="*/ 3519310 h 3938179"/>
              <a:gd name="connsiteX543" fmla="*/ 32064 w 19135506"/>
              <a:gd name="connsiteY543" fmla="*/ 3495802 h 3938179"/>
              <a:gd name="connsiteX544" fmla="*/ 86352 w 19135506"/>
              <a:gd name="connsiteY544" fmla="*/ 3495802 h 3938179"/>
              <a:gd name="connsiteX545" fmla="*/ 86352 w 19135506"/>
              <a:gd name="connsiteY545" fmla="*/ 3644125 h 3938179"/>
              <a:gd name="connsiteX546" fmla="*/ 218966 w 19135506"/>
              <a:gd name="connsiteY546" fmla="*/ 3644125 h 3938179"/>
              <a:gd name="connsiteX547" fmla="*/ 218966 w 19135506"/>
              <a:gd name="connsiteY547" fmla="*/ 3682161 h 3938179"/>
              <a:gd name="connsiteX548" fmla="*/ 270070 w 19135506"/>
              <a:gd name="connsiteY548" fmla="*/ 3682161 h 3938179"/>
              <a:gd name="connsiteX549" fmla="*/ 270070 w 19135506"/>
              <a:gd name="connsiteY549" fmla="*/ 3663142 h 3938179"/>
              <a:gd name="connsiteX550" fmla="*/ 298378 w 19135506"/>
              <a:gd name="connsiteY550" fmla="*/ 3663142 h 3938179"/>
              <a:gd name="connsiteX551" fmla="*/ 298378 w 19135506"/>
              <a:gd name="connsiteY551" fmla="*/ 3336569 h 3938179"/>
              <a:gd name="connsiteX552" fmla="*/ 472924 w 19135506"/>
              <a:gd name="connsiteY552" fmla="*/ 3336569 h 3938179"/>
              <a:gd name="connsiteX553" fmla="*/ 472924 w 19135506"/>
              <a:gd name="connsiteY553" fmla="*/ 3237704 h 3938179"/>
              <a:gd name="connsiteX554" fmla="*/ 509278 w 19135506"/>
              <a:gd name="connsiteY554" fmla="*/ 3237704 h 3938179"/>
              <a:gd name="connsiteX555" fmla="*/ 509278 w 19135506"/>
              <a:gd name="connsiteY555" fmla="*/ 3195575 h 3938179"/>
              <a:gd name="connsiteX556" fmla="*/ 703392 w 19135506"/>
              <a:gd name="connsiteY556" fmla="*/ 3195575 h 3938179"/>
              <a:gd name="connsiteX557" fmla="*/ 703392 w 19135506"/>
              <a:gd name="connsiteY557" fmla="*/ 3237704 h 3938179"/>
              <a:gd name="connsiteX558" fmla="*/ 767858 w 19135506"/>
              <a:gd name="connsiteY558" fmla="*/ 3237704 h 3938179"/>
              <a:gd name="connsiteX559" fmla="*/ 767858 w 19135506"/>
              <a:gd name="connsiteY559" fmla="*/ 3377495 h 3938179"/>
              <a:gd name="connsiteX560" fmla="*/ 897392 w 19135506"/>
              <a:gd name="connsiteY560" fmla="*/ 3377495 h 3938179"/>
              <a:gd name="connsiteX561" fmla="*/ 897392 w 19135506"/>
              <a:gd name="connsiteY561" fmla="*/ 2990139 h 3938179"/>
              <a:gd name="connsiteX562" fmla="*/ 1027946 w 19135506"/>
              <a:gd name="connsiteY562" fmla="*/ 2990139 h 3938179"/>
              <a:gd name="connsiteX563" fmla="*/ 1027946 w 19135506"/>
              <a:gd name="connsiteY563" fmla="*/ 3575576 h 3938179"/>
              <a:gd name="connsiteX564" fmla="*/ 1095466 w 19135506"/>
              <a:gd name="connsiteY564" fmla="*/ 3575576 h 3938179"/>
              <a:gd name="connsiteX565" fmla="*/ 1095466 w 19135506"/>
              <a:gd name="connsiteY565" fmla="*/ 3611282 h 3938179"/>
              <a:gd name="connsiteX566" fmla="*/ 1125004 w 19135506"/>
              <a:gd name="connsiteY566" fmla="*/ 3611282 h 3938179"/>
              <a:gd name="connsiteX567" fmla="*/ 1125004 w 19135506"/>
              <a:gd name="connsiteY567" fmla="*/ 3644124 h 3938179"/>
              <a:gd name="connsiteX568" fmla="*/ 1147590 w 19135506"/>
              <a:gd name="connsiteY568" fmla="*/ 3644124 h 3938179"/>
              <a:gd name="connsiteX569" fmla="*/ 1147590 w 19135506"/>
              <a:gd name="connsiteY569" fmla="*/ 3701489 h 3938179"/>
              <a:gd name="connsiteX570" fmla="*/ 1290688 w 19135506"/>
              <a:gd name="connsiteY570" fmla="*/ 3701489 h 3938179"/>
              <a:gd name="connsiteX571" fmla="*/ 1290688 w 19135506"/>
              <a:gd name="connsiteY571" fmla="*/ 3731691 h 3938179"/>
              <a:gd name="connsiteX572" fmla="*/ 1321558 w 19135506"/>
              <a:gd name="connsiteY572" fmla="*/ 3731691 h 3938179"/>
              <a:gd name="connsiteX573" fmla="*/ 1321558 w 19135506"/>
              <a:gd name="connsiteY573" fmla="*/ 3599445 h 3938179"/>
              <a:gd name="connsiteX574" fmla="*/ 1394134 w 19135506"/>
              <a:gd name="connsiteY574" fmla="*/ 3599445 h 3938179"/>
              <a:gd name="connsiteX575" fmla="*/ 1394134 w 19135506"/>
              <a:gd name="connsiteY575" fmla="*/ 3397510 h 3938179"/>
              <a:gd name="connsiteX576" fmla="*/ 1448694 w 19135506"/>
              <a:gd name="connsiteY576" fmla="*/ 3397510 h 3938179"/>
              <a:gd name="connsiteX577" fmla="*/ 1448694 w 19135506"/>
              <a:gd name="connsiteY577" fmla="*/ 3225098 h 3938179"/>
              <a:gd name="connsiteX578" fmla="*/ 1548610 w 19135506"/>
              <a:gd name="connsiteY578" fmla="*/ 3225098 h 3938179"/>
              <a:gd name="connsiteX579" fmla="*/ 1548610 w 19135506"/>
              <a:gd name="connsiteY579" fmla="*/ 3170941 h 3938179"/>
              <a:gd name="connsiteX580" fmla="*/ 1630479 w 19135506"/>
              <a:gd name="connsiteY580" fmla="*/ 3170941 h 3938179"/>
              <a:gd name="connsiteX581" fmla="*/ 1630479 w 19135506"/>
              <a:gd name="connsiteY581" fmla="*/ 2936559 h 3938179"/>
              <a:gd name="connsiteX582" fmla="*/ 1648479 w 19135506"/>
              <a:gd name="connsiteY582" fmla="*/ 2918559 h 3938179"/>
              <a:gd name="connsiteX583" fmla="*/ 1666480 w 19135506"/>
              <a:gd name="connsiteY583" fmla="*/ 2936559 h 3938179"/>
              <a:gd name="connsiteX584" fmla="*/ 1666480 w 19135506"/>
              <a:gd name="connsiteY584" fmla="*/ 3170941 h 3938179"/>
              <a:gd name="connsiteX585" fmla="*/ 1740672 w 19135506"/>
              <a:gd name="connsiteY585" fmla="*/ 3170941 h 3938179"/>
              <a:gd name="connsiteX586" fmla="*/ 1740672 w 19135506"/>
              <a:gd name="connsiteY586" fmla="*/ 3225098 h 3938179"/>
              <a:gd name="connsiteX587" fmla="*/ 1851694 w 19135506"/>
              <a:gd name="connsiteY587" fmla="*/ 3225098 h 3938179"/>
              <a:gd name="connsiteX588" fmla="*/ 1851694 w 19135506"/>
              <a:gd name="connsiteY588" fmla="*/ 3386903 h 3938179"/>
              <a:gd name="connsiteX589" fmla="*/ 1906488 w 19135506"/>
              <a:gd name="connsiteY589" fmla="*/ 3386903 h 3938179"/>
              <a:gd name="connsiteX590" fmla="*/ 1906488 w 19135506"/>
              <a:gd name="connsiteY590" fmla="*/ 3633086 h 3938179"/>
              <a:gd name="connsiteX591" fmla="*/ 2073761 w 19135506"/>
              <a:gd name="connsiteY591" fmla="*/ 3633086 h 3938179"/>
              <a:gd name="connsiteX592" fmla="*/ 2073761 w 19135506"/>
              <a:gd name="connsiteY592" fmla="*/ 3386903 h 3938179"/>
              <a:gd name="connsiteX593" fmla="*/ 2161096 w 19135506"/>
              <a:gd name="connsiteY593" fmla="*/ 3386903 h 3938179"/>
              <a:gd name="connsiteX594" fmla="*/ 2161096 w 19135506"/>
              <a:gd name="connsiteY594" fmla="*/ 2979754 h 3938179"/>
              <a:gd name="connsiteX595" fmla="*/ 2198366 w 19135506"/>
              <a:gd name="connsiteY595" fmla="*/ 2979754 h 3938179"/>
              <a:gd name="connsiteX596" fmla="*/ 2198366 w 19135506"/>
              <a:gd name="connsiteY596" fmla="*/ 2947993 h 3938179"/>
              <a:gd name="connsiteX597" fmla="*/ 2233244 w 19135506"/>
              <a:gd name="connsiteY597" fmla="*/ 2947993 h 3938179"/>
              <a:gd name="connsiteX598" fmla="*/ 2233244 w 19135506"/>
              <a:gd name="connsiteY598" fmla="*/ 2918697 h 3938179"/>
              <a:gd name="connsiteX599" fmla="*/ 2268122 w 19135506"/>
              <a:gd name="connsiteY599" fmla="*/ 2918697 h 3938179"/>
              <a:gd name="connsiteX600" fmla="*/ 2268122 w 19135506"/>
              <a:gd name="connsiteY600" fmla="*/ 2886270 h 3938179"/>
              <a:gd name="connsiteX601" fmla="*/ 2296248 w 19135506"/>
              <a:gd name="connsiteY601" fmla="*/ 2886270 h 3938179"/>
              <a:gd name="connsiteX602" fmla="*/ 2296248 w 19135506"/>
              <a:gd name="connsiteY602" fmla="*/ 2858057 h 3938179"/>
              <a:gd name="connsiteX603" fmla="*/ 2328937 w 19135506"/>
              <a:gd name="connsiteY603" fmla="*/ 2858057 h 3938179"/>
              <a:gd name="connsiteX604" fmla="*/ 2328937 w 19135506"/>
              <a:gd name="connsiteY604" fmla="*/ 2817595 h 3938179"/>
              <a:gd name="connsiteX605" fmla="*/ 2596325 w 19135506"/>
              <a:gd name="connsiteY605" fmla="*/ 2817595 h 3938179"/>
              <a:gd name="connsiteX606" fmla="*/ 2596325 w 19135506"/>
              <a:gd name="connsiteY606" fmla="*/ 3352789 h 3938179"/>
              <a:gd name="connsiteX607" fmla="*/ 2680818 w 19135506"/>
              <a:gd name="connsiteY607" fmla="*/ 3352789 h 3938179"/>
              <a:gd name="connsiteX608" fmla="*/ 2680818 w 19135506"/>
              <a:gd name="connsiteY608" fmla="*/ 3189832 h 3938179"/>
              <a:gd name="connsiteX609" fmla="*/ 2738489 w 19135506"/>
              <a:gd name="connsiteY609" fmla="*/ 3189832 h 3938179"/>
              <a:gd name="connsiteX610" fmla="*/ 2738489 w 19135506"/>
              <a:gd name="connsiteY610" fmla="*/ 3170246 h 3938179"/>
              <a:gd name="connsiteX611" fmla="*/ 2765199 w 19135506"/>
              <a:gd name="connsiteY611" fmla="*/ 3170246 h 3938179"/>
              <a:gd name="connsiteX612" fmla="*/ 2765199 w 19135506"/>
              <a:gd name="connsiteY612" fmla="*/ 2956971 h 3938179"/>
              <a:gd name="connsiteX613" fmla="*/ 2796882 w 19135506"/>
              <a:gd name="connsiteY613" fmla="*/ 2956971 h 3938179"/>
              <a:gd name="connsiteX614" fmla="*/ 2796882 w 19135506"/>
              <a:gd name="connsiteY614" fmla="*/ 2918697 h 3938179"/>
              <a:gd name="connsiteX615" fmla="*/ 2830031 w 19135506"/>
              <a:gd name="connsiteY615" fmla="*/ 2918697 h 3938179"/>
              <a:gd name="connsiteX616" fmla="*/ 2830031 w 19135506"/>
              <a:gd name="connsiteY616" fmla="*/ 2823411 h 3938179"/>
              <a:gd name="connsiteX617" fmla="*/ 2852336 w 19135506"/>
              <a:gd name="connsiteY617" fmla="*/ 2823411 h 3938179"/>
              <a:gd name="connsiteX618" fmla="*/ 2852336 w 19135506"/>
              <a:gd name="connsiteY618" fmla="*/ 2661462 h 3938179"/>
              <a:gd name="connsiteX619" fmla="*/ 2953855 w 19135506"/>
              <a:gd name="connsiteY619" fmla="*/ 2661462 h 3938179"/>
              <a:gd name="connsiteX620" fmla="*/ 2953855 w 19135506"/>
              <a:gd name="connsiteY620" fmla="*/ 2466961 h 3938179"/>
              <a:gd name="connsiteX621" fmla="*/ 2986480 w 19135506"/>
              <a:gd name="connsiteY621" fmla="*/ 2466961 h 3938179"/>
              <a:gd name="connsiteX622" fmla="*/ 2986480 w 19135506"/>
              <a:gd name="connsiteY622" fmla="*/ 2421387 h 3938179"/>
              <a:gd name="connsiteX623" fmla="*/ 3021470 w 19135506"/>
              <a:gd name="connsiteY623" fmla="*/ 2421387 h 3938179"/>
              <a:gd name="connsiteX624" fmla="*/ 3021470 w 19135506"/>
              <a:gd name="connsiteY624" fmla="*/ 2288802 h 3938179"/>
              <a:gd name="connsiteX625" fmla="*/ 3052178 w 19135506"/>
              <a:gd name="connsiteY625" fmla="*/ 2288802 h 3938179"/>
              <a:gd name="connsiteX626" fmla="*/ 3052178 w 19135506"/>
              <a:gd name="connsiteY626" fmla="*/ 2163238 h 3938179"/>
              <a:gd name="connsiteX627" fmla="*/ 3076946 w 19135506"/>
              <a:gd name="connsiteY627" fmla="*/ 2163238 h 3938179"/>
              <a:gd name="connsiteX628" fmla="*/ 3076946 w 19135506"/>
              <a:gd name="connsiteY628" fmla="*/ 2125469 h 3938179"/>
              <a:gd name="connsiteX629" fmla="*/ 3108644 w 19135506"/>
              <a:gd name="connsiteY629" fmla="*/ 2125469 h 3938179"/>
              <a:gd name="connsiteX630" fmla="*/ 3108644 w 19135506"/>
              <a:gd name="connsiteY630" fmla="*/ 2053348 h 3938179"/>
              <a:gd name="connsiteX631" fmla="*/ 3165310 w 19135506"/>
              <a:gd name="connsiteY631" fmla="*/ 2053348 h 3938179"/>
              <a:gd name="connsiteX632" fmla="*/ 3165310 w 19135506"/>
              <a:gd name="connsiteY632" fmla="*/ 1942519 h 3938179"/>
              <a:gd name="connsiteX633" fmla="*/ 3594872 w 19135506"/>
              <a:gd name="connsiteY633" fmla="*/ 1942519 h 3938179"/>
              <a:gd name="connsiteX634" fmla="*/ 3594872 w 19135506"/>
              <a:gd name="connsiteY634" fmla="*/ 2030857 h 3938179"/>
              <a:gd name="connsiteX635" fmla="*/ 3609977 w 19135506"/>
              <a:gd name="connsiteY635" fmla="*/ 2030857 h 3938179"/>
              <a:gd name="connsiteX636" fmla="*/ 3609977 w 19135506"/>
              <a:gd name="connsiteY636" fmla="*/ 2125665 h 3938179"/>
              <a:gd name="connsiteX637" fmla="*/ 3662266 w 19135506"/>
              <a:gd name="connsiteY637" fmla="*/ 2125665 h 3938179"/>
              <a:gd name="connsiteX638" fmla="*/ 3662266 w 19135506"/>
              <a:gd name="connsiteY638" fmla="*/ 2256527 h 3938179"/>
              <a:gd name="connsiteX639" fmla="*/ 3691605 w 19135506"/>
              <a:gd name="connsiteY639" fmla="*/ 2256527 h 3938179"/>
              <a:gd name="connsiteX640" fmla="*/ 3691605 w 19135506"/>
              <a:gd name="connsiteY640" fmla="*/ 2478186 h 3938179"/>
              <a:gd name="connsiteX641" fmla="*/ 3728768 w 19135506"/>
              <a:gd name="connsiteY641" fmla="*/ 2478186 h 3938179"/>
              <a:gd name="connsiteX642" fmla="*/ 3728768 w 19135506"/>
              <a:gd name="connsiteY642" fmla="*/ 2598519 h 3938179"/>
              <a:gd name="connsiteX643" fmla="*/ 3753109 w 19135506"/>
              <a:gd name="connsiteY643" fmla="*/ 2598519 h 3938179"/>
              <a:gd name="connsiteX644" fmla="*/ 3753109 w 19135506"/>
              <a:gd name="connsiteY644" fmla="*/ 2616064 h 3938179"/>
              <a:gd name="connsiteX645" fmla="*/ 3766766 w 19135506"/>
              <a:gd name="connsiteY645" fmla="*/ 2616064 h 3938179"/>
              <a:gd name="connsiteX646" fmla="*/ 3766766 w 19135506"/>
              <a:gd name="connsiteY646" fmla="*/ 2817201 h 3938179"/>
              <a:gd name="connsiteX647" fmla="*/ 3822350 w 19135506"/>
              <a:gd name="connsiteY647" fmla="*/ 2817201 h 3938179"/>
              <a:gd name="connsiteX648" fmla="*/ 3822350 w 19135506"/>
              <a:gd name="connsiteY648" fmla="*/ 2767915 h 3938179"/>
              <a:gd name="connsiteX649" fmla="*/ 3855573 w 19135506"/>
              <a:gd name="connsiteY649" fmla="*/ 2767915 h 3938179"/>
              <a:gd name="connsiteX650" fmla="*/ 3855573 w 19135506"/>
              <a:gd name="connsiteY650" fmla="*/ 2733106 h 3938179"/>
              <a:gd name="connsiteX651" fmla="*/ 3875106 w 19135506"/>
              <a:gd name="connsiteY651" fmla="*/ 2733106 h 3938179"/>
              <a:gd name="connsiteX652" fmla="*/ 3875106 w 19135506"/>
              <a:gd name="connsiteY652" fmla="*/ 2703138 h 3938179"/>
              <a:gd name="connsiteX653" fmla="*/ 3890967 w 19135506"/>
              <a:gd name="connsiteY653" fmla="*/ 2703138 h 3938179"/>
              <a:gd name="connsiteX654" fmla="*/ 3890967 w 19135506"/>
              <a:gd name="connsiteY654" fmla="*/ 2677429 h 3938179"/>
              <a:gd name="connsiteX655" fmla="*/ 3903118 w 19135506"/>
              <a:gd name="connsiteY655" fmla="*/ 2677429 h 3938179"/>
              <a:gd name="connsiteX656" fmla="*/ 3903118 w 19135506"/>
              <a:gd name="connsiteY656" fmla="*/ 2403602 h 3938179"/>
              <a:gd name="connsiteX657" fmla="*/ 3937863 w 19135506"/>
              <a:gd name="connsiteY657" fmla="*/ 2403602 h 3938179"/>
              <a:gd name="connsiteX658" fmla="*/ 3937863 w 19135506"/>
              <a:gd name="connsiteY658" fmla="*/ 2677429 h 3938179"/>
              <a:gd name="connsiteX659" fmla="*/ 3954089 w 19135506"/>
              <a:gd name="connsiteY659" fmla="*/ 2677429 h 3938179"/>
              <a:gd name="connsiteX660" fmla="*/ 3954089 w 19135506"/>
              <a:gd name="connsiteY660" fmla="*/ 2703138 h 3938179"/>
              <a:gd name="connsiteX661" fmla="*/ 3966861 w 19135506"/>
              <a:gd name="connsiteY661" fmla="*/ 2703138 h 3938179"/>
              <a:gd name="connsiteX662" fmla="*/ 3966861 w 19135506"/>
              <a:gd name="connsiteY662" fmla="*/ 2733106 h 3938179"/>
              <a:gd name="connsiteX663" fmla="*/ 3966861 w 19135506"/>
              <a:gd name="connsiteY663" fmla="*/ 2733106 h 3938179"/>
              <a:gd name="connsiteX664" fmla="*/ 3966861 w 19135506"/>
              <a:gd name="connsiteY664" fmla="*/ 2743222 h 3938179"/>
              <a:gd name="connsiteX665" fmla="*/ 4012600 w 19135506"/>
              <a:gd name="connsiteY665" fmla="*/ 2743222 h 3938179"/>
              <a:gd name="connsiteX666" fmla="*/ 4012600 w 19135506"/>
              <a:gd name="connsiteY666" fmla="*/ 2792607 h 3938179"/>
              <a:gd name="connsiteX667" fmla="*/ 4034346 w 19135506"/>
              <a:gd name="connsiteY667" fmla="*/ 2792607 h 3938179"/>
              <a:gd name="connsiteX668" fmla="*/ 4034346 w 19135506"/>
              <a:gd name="connsiteY668" fmla="*/ 2830743 h 3938179"/>
              <a:gd name="connsiteX669" fmla="*/ 4058733 w 19135506"/>
              <a:gd name="connsiteY669" fmla="*/ 2830743 h 3938179"/>
              <a:gd name="connsiteX670" fmla="*/ 4058733 w 19135506"/>
              <a:gd name="connsiteY670" fmla="*/ 2845101 h 3938179"/>
              <a:gd name="connsiteX671" fmla="*/ 4070700 w 19135506"/>
              <a:gd name="connsiteY671" fmla="*/ 2845101 h 3938179"/>
              <a:gd name="connsiteX672" fmla="*/ 4070700 w 19135506"/>
              <a:gd name="connsiteY672" fmla="*/ 3239962 h 3938179"/>
              <a:gd name="connsiteX673" fmla="*/ 4146047 w 19135506"/>
              <a:gd name="connsiteY673" fmla="*/ 3239962 h 3938179"/>
              <a:gd name="connsiteX674" fmla="*/ 4146047 w 19135506"/>
              <a:gd name="connsiteY674" fmla="*/ 2831200 h 3938179"/>
              <a:gd name="connsiteX675" fmla="*/ 4175177 w 19135506"/>
              <a:gd name="connsiteY675" fmla="*/ 2831200 h 3938179"/>
              <a:gd name="connsiteX676" fmla="*/ 4175177 w 19135506"/>
              <a:gd name="connsiteY676" fmla="*/ 1346802 h 3938179"/>
              <a:gd name="connsiteX677" fmla="*/ 4189754 w 19135506"/>
              <a:gd name="connsiteY677" fmla="*/ 1346802 h 3938179"/>
              <a:gd name="connsiteX678" fmla="*/ 4189754 w 19135506"/>
              <a:gd name="connsiteY678" fmla="*/ 1321303 h 3938179"/>
              <a:gd name="connsiteX679" fmla="*/ 4210214 w 19135506"/>
              <a:gd name="connsiteY679" fmla="*/ 1321303 h 3938179"/>
              <a:gd name="connsiteX680" fmla="*/ 4210214 w 19135506"/>
              <a:gd name="connsiteY680" fmla="*/ 1192678 h 3938179"/>
              <a:gd name="connsiteX681" fmla="*/ 4242620 w 19135506"/>
              <a:gd name="connsiteY681" fmla="*/ 1192678 h 3938179"/>
              <a:gd name="connsiteX682" fmla="*/ 4242620 w 19135506"/>
              <a:gd name="connsiteY682" fmla="*/ 1161432 h 3938179"/>
              <a:gd name="connsiteX683" fmla="*/ 4271097 w 19135506"/>
              <a:gd name="connsiteY683" fmla="*/ 1161432 h 3938179"/>
              <a:gd name="connsiteX684" fmla="*/ 4271097 w 19135506"/>
              <a:gd name="connsiteY684" fmla="*/ 1133696 h 3938179"/>
              <a:gd name="connsiteX685" fmla="*/ 4481158 w 19135506"/>
              <a:gd name="connsiteY685" fmla="*/ 1133696 h 3938179"/>
              <a:gd name="connsiteX686" fmla="*/ 4481158 w 19135506"/>
              <a:gd name="connsiteY686" fmla="*/ 1161432 h 3938179"/>
              <a:gd name="connsiteX687" fmla="*/ 4512917 w 19135506"/>
              <a:gd name="connsiteY687" fmla="*/ 1161432 h 3938179"/>
              <a:gd name="connsiteX688" fmla="*/ 4512917 w 19135506"/>
              <a:gd name="connsiteY688" fmla="*/ 1192678 h 3938179"/>
              <a:gd name="connsiteX689" fmla="*/ 4512917 w 19135506"/>
              <a:gd name="connsiteY689" fmla="*/ 1321303 h 3938179"/>
              <a:gd name="connsiteX690" fmla="*/ 4537898 w 19135506"/>
              <a:gd name="connsiteY690" fmla="*/ 1321303 h 3938179"/>
              <a:gd name="connsiteX691" fmla="*/ 4537898 w 19135506"/>
              <a:gd name="connsiteY691" fmla="*/ 1346802 h 3938179"/>
              <a:gd name="connsiteX692" fmla="*/ 4543915 w 19135506"/>
              <a:gd name="connsiteY692" fmla="*/ 1346802 h 3938179"/>
              <a:gd name="connsiteX693" fmla="*/ 4543915 w 19135506"/>
              <a:gd name="connsiteY693" fmla="*/ 2322233 h 3938179"/>
              <a:gd name="connsiteX694" fmla="*/ 4577684 w 19135506"/>
              <a:gd name="connsiteY694" fmla="*/ 2322233 h 3938179"/>
              <a:gd name="connsiteX695" fmla="*/ 4577684 w 19135506"/>
              <a:gd name="connsiteY695" fmla="*/ 2308200 h 3938179"/>
              <a:gd name="connsiteX696" fmla="*/ 4606692 w 19135506"/>
              <a:gd name="connsiteY696" fmla="*/ 2308200 h 3938179"/>
              <a:gd name="connsiteX697" fmla="*/ 4606692 w 19135506"/>
              <a:gd name="connsiteY697" fmla="*/ 2277578 h 3938179"/>
              <a:gd name="connsiteX698" fmla="*/ 4617599 w 19135506"/>
              <a:gd name="connsiteY698" fmla="*/ 2277578 h 3938179"/>
              <a:gd name="connsiteX699" fmla="*/ 4617599 w 19135506"/>
              <a:gd name="connsiteY699" fmla="*/ 2253305 h 3938179"/>
              <a:gd name="connsiteX700" fmla="*/ 4763727 w 19135506"/>
              <a:gd name="connsiteY700" fmla="*/ 2253305 h 3938179"/>
              <a:gd name="connsiteX701" fmla="*/ 4763727 w 19135506"/>
              <a:gd name="connsiteY701" fmla="*/ 2277578 h 3938179"/>
              <a:gd name="connsiteX702" fmla="*/ 4779340 w 19135506"/>
              <a:gd name="connsiteY702" fmla="*/ 2277578 h 3938179"/>
              <a:gd name="connsiteX703" fmla="*/ 4779340 w 19135506"/>
              <a:gd name="connsiteY703" fmla="*/ 2308200 h 3938179"/>
              <a:gd name="connsiteX704" fmla="*/ 4795642 w 19135506"/>
              <a:gd name="connsiteY704" fmla="*/ 2308200 h 3938179"/>
              <a:gd name="connsiteX705" fmla="*/ 4795642 w 19135506"/>
              <a:gd name="connsiteY705" fmla="*/ 2334628 h 3938179"/>
              <a:gd name="connsiteX706" fmla="*/ 4829119 w 19135506"/>
              <a:gd name="connsiteY706" fmla="*/ 2334628 h 3938179"/>
              <a:gd name="connsiteX707" fmla="*/ 4829119 w 19135506"/>
              <a:gd name="connsiteY707" fmla="*/ 2365249 h 3938179"/>
              <a:gd name="connsiteX708" fmla="*/ 4856537 w 19135506"/>
              <a:gd name="connsiteY708" fmla="*/ 2365249 h 3938179"/>
              <a:gd name="connsiteX709" fmla="*/ 4856537 w 19135506"/>
              <a:gd name="connsiteY709" fmla="*/ 2393325 h 3938179"/>
              <a:gd name="connsiteX710" fmla="*/ 4887082 w 19135506"/>
              <a:gd name="connsiteY710" fmla="*/ 2393325 h 3938179"/>
              <a:gd name="connsiteX711" fmla="*/ 4887082 w 19135506"/>
              <a:gd name="connsiteY711" fmla="*/ 2417142 h 3938179"/>
              <a:gd name="connsiteX712" fmla="*/ 4917879 w 19135506"/>
              <a:gd name="connsiteY712" fmla="*/ 2417142 h 3938179"/>
              <a:gd name="connsiteX713" fmla="*/ 4917879 w 19135506"/>
              <a:gd name="connsiteY713" fmla="*/ 2703138 h 3938179"/>
              <a:gd name="connsiteX714" fmla="*/ 4965337 w 19135506"/>
              <a:gd name="connsiteY714" fmla="*/ 2703138 h 3938179"/>
              <a:gd name="connsiteX715" fmla="*/ 4965337 w 19135506"/>
              <a:gd name="connsiteY715" fmla="*/ 2721322 h 3938179"/>
              <a:gd name="connsiteX716" fmla="*/ 4982610 w 19135506"/>
              <a:gd name="connsiteY716" fmla="*/ 2721322 h 3938179"/>
              <a:gd name="connsiteX717" fmla="*/ 4982610 w 19135506"/>
              <a:gd name="connsiteY717" fmla="*/ 2691860 h 3938179"/>
              <a:gd name="connsiteX718" fmla="*/ 5021150 w 19135506"/>
              <a:gd name="connsiteY718" fmla="*/ 2691860 h 3938179"/>
              <a:gd name="connsiteX719" fmla="*/ 5021150 w 19135506"/>
              <a:gd name="connsiteY719" fmla="*/ 2666115 h 3938179"/>
              <a:gd name="connsiteX720" fmla="*/ 5091299 w 19135506"/>
              <a:gd name="connsiteY720" fmla="*/ 2666115 h 3938179"/>
              <a:gd name="connsiteX721" fmla="*/ 5091299 w 19135506"/>
              <a:gd name="connsiteY721" fmla="*/ 2297834 h 3938179"/>
              <a:gd name="connsiteX722" fmla="*/ 5115634 w 19135506"/>
              <a:gd name="connsiteY722" fmla="*/ 2297834 h 3938179"/>
              <a:gd name="connsiteX723" fmla="*/ 5115634 w 19135506"/>
              <a:gd name="connsiteY723" fmla="*/ 2263868 h 3938179"/>
              <a:gd name="connsiteX724" fmla="*/ 5139244 w 19135506"/>
              <a:gd name="connsiteY724" fmla="*/ 2263868 h 3938179"/>
              <a:gd name="connsiteX725" fmla="*/ 5139244 w 19135506"/>
              <a:gd name="connsiteY725" fmla="*/ 2229384 h 3938179"/>
              <a:gd name="connsiteX726" fmla="*/ 5371495 w 19135506"/>
              <a:gd name="connsiteY726" fmla="*/ 2229384 h 3938179"/>
              <a:gd name="connsiteX727" fmla="*/ 5371495 w 19135506"/>
              <a:gd name="connsiteY727" fmla="*/ 2263868 h 3938179"/>
              <a:gd name="connsiteX728" fmla="*/ 5415025 w 19135506"/>
              <a:gd name="connsiteY728" fmla="*/ 2263868 h 3938179"/>
              <a:gd name="connsiteX729" fmla="*/ 5415025 w 19135506"/>
              <a:gd name="connsiteY729" fmla="*/ 2297834 h 3938179"/>
              <a:gd name="connsiteX730" fmla="*/ 5421963 w 19135506"/>
              <a:gd name="connsiteY730" fmla="*/ 2297834 h 3938179"/>
              <a:gd name="connsiteX731" fmla="*/ 5421963 w 19135506"/>
              <a:gd name="connsiteY731" fmla="*/ 2629525 h 3938179"/>
              <a:gd name="connsiteX732" fmla="*/ 5487247 w 19135506"/>
              <a:gd name="connsiteY732" fmla="*/ 2629525 h 3938179"/>
              <a:gd name="connsiteX733" fmla="*/ 5487247 w 19135506"/>
              <a:gd name="connsiteY733" fmla="*/ 2417142 h 3938179"/>
              <a:gd name="connsiteX734" fmla="*/ 5514081 w 19135506"/>
              <a:gd name="connsiteY734" fmla="*/ 2417142 h 3938179"/>
              <a:gd name="connsiteX735" fmla="*/ 5514081 w 19135506"/>
              <a:gd name="connsiteY735" fmla="*/ 2392707 h 3938179"/>
              <a:gd name="connsiteX736" fmla="*/ 5531964 w 19135506"/>
              <a:gd name="connsiteY736" fmla="*/ 2392707 h 3938179"/>
              <a:gd name="connsiteX737" fmla="*/ 5531964 w 19135506"/>
              <a:gd name="connsiteY737" fmla="*/ 2297834 h 3938179"/>
              <a:gd name="connsiteX738" fmla="*/ 5561409 w 19135506"/>
              <a:gd name="connsiteY738" fmla="*/ 2297834 h 3938179"/>
              <a:gd name="connsiteX739" fmla="*/ 5561409 w 19135506"/>
              <a:gd name="connsiteY739" fmla="*/ 2265591 h 3938179"/>
              <a:gd name="connsiteX740" fmla="*/ 5584747 w 19135506"/>
              <a:gd name="connsiteY740" fmla="*/ 2265591 h 3938179"/>
              <a:gd name="connsiteX741" fmla="*/ 5584747 w 19135506"/>
              <a:gd name="connsiteY741" fmla="*/ 2229384 h 3938179"/>
              <a:gd name="connsiteX742" fmla="*/ 5598837 w 19135506"/>
              <a:gd name="connsiteY742" fmla="*/ 2229384 h 3938179"/>
              <a:gd name="connsiteX743" fmla="*/ 5598837 w 19135506"/>
              <a:gd name="connsiteY743" fmla="*/ 2215638 h 3938179"/>
              <a:gd name="connsiteX744" fmla="*/ 5713068 w 19135506"/>
              <a:gd name="connsiteY744" fmla="*/ 2215638 h 3938179"/>
              <a:gd name="connsiteX745" fmla="*/ 5713068 w 19135506"/>
              <a:gd name="connsiteY745" fmla="*/ 2229384 h 3938179"/>
              <a:gd name="connsiteX746" fmla="*/ 5728379 w 19135506"/>
              <a:gd name="connsiteY746" fmla="*/ 2229384 h 3938179"/>
              <a:gd name="connsiteX747" fmla="*/ 5728379 w 19135506"/>
              <a:gd name="connsiteY747" fmla="*/ 2265591 h 3938179"/>
              <a:gd name="connsiteX748" fmla="*/ 5764218 w 19135506"/>
              <a:gd name="connsiteY748" fmla="*/ 2265591 h 3938179"/>
              <a:gd name="connsiteX749" fmla="*/ 5764218 w 19135506"/>
              <a:gd name="connsiteY749" fmla="*/ 2289617 h 3938179"/>
              <a:gd name="connsiteX750" fmla="*/ 5806440 w 19135506"/>
              <a:gd name="connsiteY750" fmla="*/ 2289617 h 3938179"/>
              <a:gd name="connsiteX751" fmla="*/ 5806440 w 19135506"/>
              <a:gd name="connsiteY751" fmla="*/ 2412898 h 3938179"/>
              <a:gd name="connsiteX752" fmla="*/ 5886798 w 19135506"/>
              <a:gd name="connsiteY752" fmla="*/ 2412898 h 3938179"/>
              <a:gd name="connsiteX753" fmla="*/ 5886798 w 19135506"/>
              <a:gd name="connsiteY753" fmla="*/ 2541665 h 3938179"/>
              <a:gd name="connsiteX754" fmla="*/ 6091473 w 19135506"/>
              <a:gd name="connsiteY754" fmla="*/ 2541665 h 3938179"/>
              <a:gd name="connsiteX755" fmla="*/ 6091473 w 19135506"/>
              <a:gd name="connsiteY755" fmla="*/ 1131782 h 3938179"/>
              <a:gd name="connsiteX756" fmla="*/ 6103789 w 19135506"/>
              <a:gd name="connsiteY756" fmla="*/ 1131782 h 3938179"/>
              <a:gd name="connsiteX757" fmla="*/ 6103789 w 19135506"/>
              <a:gd name="connsiteY757" fmla="*/ 1112765 h 3938179"/>
              <a:gd name="connsiteX758" fmla="*/ 6130034 w 19135506"/>
              <a:gd name="connsiteY758" fmla="*/ 1112765 h 3938179"/>
              <a:gd name="connsiteX759" fmla="*/ 6130034 w 19135506"/>
              <a:gd name="connsiteY759" fmla="*/ 818313 h 3938179"/>
              <a:gd name="connsiteX760" fmla="*/ 6173002 w 19135506"/>
              <a:gd name="connsiteY760" fmla="*/ 818313 h 3938179"/>
              <a:gd name="connsiteX761" fmla="*/ 6173002 w 19135506"/>
              <a:gd name="connsiteY761" fmla="*/ 667492 h 3938179"/>
              <a:gd name="connsiteX762" fmla="*/ 6191843 w 19135506"/>
              <a:gd name="connsiteY762" fmla="*/ 667492 h 3938179"/>
              <a:gd name="connsiteX763" fmla="*/ 6191843 w 19135506"/>
              <a:gd name="connsiteY763" fmla="*/ 648473 h 3938179"/>
              <a:gd name="connsiteX764" fmla="*/ 6210684 w 19135506"/>
              <a:gd name="connsiteY764" fmla="*/ 648473 h 3938179"/>
              <a:gd name="connsiteX765" fmla="*/ 6210684 w 19135506"/>
              <a:gd name="connsiteY765" fmla="*/ 410662 h 3938179"/>
              <a:gd name="connsiteX766" fmla="*/ 6240758 w 19135506"/>
              <a:gd name="connsiteY766" fmla="*/ 410662 h 3938179"/>
              <a:gd name="connsiteX767" fmla="*/ 6240758 w 19135506"/>
              <a:gd name="connsiteY767" fmla="*/ 384400 h 3938179"/>
              <a:gd name="connsiteX768" fmla="*/ 6266394 w 19135506"/>
              <a:gd name="connsiteY768" fmla="*/ 384400 h 3938179"/>
              <a:gd name="connsiteX769" fmla="*/ 6266394 w 19135506"/>
              <a:gd name="connsiteY769" fmla="*/ 355114 h 3938179"/>
              <a:gd name="connsiteX770" fmla="*/ 6288503 w 19135506"/>
              <a:gd name="connsiteY770" fmla="*/ 355114 h 3938179"/>
              <a:gd name="connsiteX771" fmla="*/ 6288503 w 19135506"/>
              <a:gd name="connsiteY771" fmla="*/ 339400 h 3938179"/>
              <a:gd name="connsiteX772" fmla="*/ 6303950 w 19135506"/>
              <a:gd name="connsiteY772" fmla="*/ 339400 h 3938179"/>
              <a:gd name="connsiteX773" fmla="*/ 6303950 w 19135506"/>
              <a:gd name="connsiteY773" fmla="*/ 316483 h 3938179"/>
              <a:gd name="connsiteX774" fmla="*/ 6319584 w 19135506"/>
              <a:gd name="connsiteY774" fmla="*/ 316483 h 393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</a:cxnLst>
            <a:rect l="l" t="t" r="r" b="b"/>
            <a:pathLst>
              <a:path w="19135506" h="3938179">
                <a:moveTo>
                  <a:pt x="6319584" y="0"/>
                </a:moveTo>
                <a:lnTo>
                  <a:pt x="6354329" y="0"/>
                </a:lnTo>
                <a:lnTo>
                  <a:pt x="6354329" y="316483"/>
                </a:lnTo>
                <a:lnTo>
                  <a:pt x="6369961" y="316483"/>
                </a:lnTo>
                <a:lnTo>
                  <a:pt x="6369961" y="339400"/>
                </a:lnTo>
                <a:lnTo>
                  <a:pt x="6385783" y="339400"/>
                </a:lnTo>
                <a:lnTo>
                  <a:pt x="6385783" y="355114"/>
                </a:lnTo>
                <a:lnTo>
                  <a:pt x="6401890" y="355114"/>
                </a:lnTo>
                <a:lnTo>
                  <a:pt x="6401890" y="384400"/>
                </a:lnTo>
                <a:lnTo>
                  <a:pt x="6432022" y="384400"/>
                </a:lnTo>
                <a:lnTo>
                  <a:pt x="6432022" y="410662"/>
                </a:lnTo>
                <a:lnTo>
                  <a:pt x="6460211" y="410662"/>
                </a:lnTo>
                <a:lnTo>
                  <a:pt x="6460211" y="648473"/>
                </a:lnTo>
                <a:lnTo>
                  <a:pt x="6515492" y="648473"/>
                </a:lnTo>
                <a:lnTo>
                  <a:pt x="6515492" y="667492"/>
                </a:lnTo>
                <a:lnTo>
                  <a:pt x="6534331" y="667492"/>
                </a:lnTo>
                <a:lnTo>
                  <a:pt x="6534331" y="818313"/>
                </a:lnTo>
                <a:lnTo>
                  <a:pt x="6564496" y="818313"/>
                </a:lnTo>
                <a:lnTo>
                  <a:pt x="6564496" y="1099760"/>
                </a:lnTo>
                <a:lnTo>
                  <a:pt x="6589473" y="1099760"/>
                </a:lnTo>
                <a:lnTo>
                  <a:pt x="6589473" y="1065371"/>
                </a:lnTo>
                <a:lnTo>
                  <a:pt x="6622386" y="1065371"/>
                </a:lnTo>
                <a:lnTo>
                  <a:pt x="6622386" y="1033136"/>
                </a:lnTo>
                <a:lnTo>
                  <a:pt x="6654607" y="1033136"/>
                </a:lnTo>
                <a:lnTo>
                  <a:pt x="6654607" y="998898"/>
                </a:lnTo>
                <a:lnTo>
                  <a:pt x="6680488" y="998898"/>
                </a:lnTo>
                <a:lnTo>
                  <a:pt x="6680488" y="977694"/>
                </a:lnTo>
                <a:lnTo>
                  <a:pt x="6701683" y="977694"/>
                </a:lnTo>
                <a:lnTo>
                  <a:pt x="6701683" y="927363"/>
                </a:lnTo>
                <a:lnTo>
                  <a:pt x="6718882" y="927363"/>
                </a:lnTo>
                <a:lnTo>
                  <a:pt x="6718882" y="739185"/>
                </a:lnTo>
                <a:lnTo>
                  <a:pt x="6757099" y="739185"/>
                </a:lnTo>
                <a:lnTo>
                  <a:pt x="6757099" y="927363"/>
                </a:lnTo>
                <a:lnTo>
                  <a:pt x="6764219" y="927363"/>
                </a:lnTo>
                <a:lnTo>
                  <a:pt x="6764219" y="977694"/>
                </a:lnTo>
                <a:lnTo>
                  <a:pt x="6791055" y="977694"/>
                </a:lnTo>
                <a:lnTo>
                  <a:pt x="6791055" y="1025880"/>
                </a:lnTo>
                <a:lnTo>
                  <a:pt x="6806253" y="1025880"/>
                </a:lnTo>
                <a:lnTo>
                  <a:pt x="6806253" y="1049254"/>
                </a:lnTo>
                <a:lnTo>
                  <a:pt x="6819501" y="1049254"/>
                </a:lnTo>
                <a:lnTo>
                  <a:pt x="6819501" y="1092459"/>
                </a:lnTo>
                <a:lnTo>
                  <a:pt x="6839583" y="1092459"/>
                </a:lnTo>
                <a:lnTo>
                  <a:pt x="6839583" y="1126848"/>
                </a:lnTo>
                <a:lnTo>
                  <a:pt x="6859609" y="1126848"/>
                </a:lnTo>
                <a:lnTo>
                  <a:pt x="6859609" y="1163504"/>
                </a:lnTo>
                <a:lnTo>
                  <a:pt x="6870111" y="1163504"/>
                </a:lnTo>
                <a:lnTo>
                  <a:pt x="6870111" y="1193472"/>
                </a:lnTo>
                <a:lnTo>
                  <a:pt x="6886710" y="1193472"/>
                </a:lnTo>
                <a:lnTo>
                  <a:pt x="6886710" y="1241070"/>
                </a:lnTo>
                <a:lnTo>
                  <a:pt x="6916818" y="1241070"/>
                </a:lnTo>
                <a:lnTo>
                  <a:pt x="6916818" y="1288668"/>
                </a:lnTo>
                <a:lnTo>
                  <a:pt x="6960129" y="1288668"/>
                </a:lnTo>
                <a:lnTo>
                  <a:pt x="6960129" y="1886191"/>
                </a:lnTo>
                <a:lnTo>
                  <a:pt x="6989671" y="1886191"/>
                </a:lnTo>
                <a:lnTo>
                  <a:pt x="6989671" y="1920580"/>
                </a:lnTo>
                <a:lnTo>
                  <a:pt x="7012253" y="1920580"/>
                </a:lnTo>
                <a:lnTo>
                  <a:pt x="7012253" y="1981768"/>
                </a:lnTo>
                <a:lnTo>
                  <a:pt x="7029883" y="1981768"/>
                </a:lnTo>
                <a:lnTo>
                  <a:pt x="7029883" y="2075133"/>
                </a:lnTo>
                <a:lnTo>
                  <a:pt x="7046855" y="2075133"/>
                </a:lnTo>
                <a:lnTo>
                  <a:pt x="7046855" y="2513674"/>
                </a:lnTo>
                <a:lnTo>
                  <a:pt x="7097072" y="2513674"/>
                </a:lnTo>
                <a:lnTo>
                  <a:pt x="7097072" y="2455847"/>
                </a:lnTo>
                <a:lnTo>
                  <a:pt x="7123518" y="2455847"/>
                </a:lnTo>
                <a:lnTo>
                  <a:pt x="7123518" y="2387208"/>
                </a:lnTo>
                <a:lnTo>
                  <a:pt x="7152441" y="2387208"/>
                </a:lnTo>
                <a:lnTo>
                  <a:pt x="7152441" y="2313179"/>
                </a:lnTo>
                <a:lnTo>
                  <a:pt x="7169286" y="2313179"/>
                </a:lnTo>
                <a:lnTo>
                  <a:pt x="7169286" y="2283792"/>
                </a:lnTo>
                <a:lnTo>
                  <a:pt x="7186283" y="2283792"/>
                </a:lnTo>
                <a:lnTo>
                  <a:pt x="7186283" y="2251411"/>
                </a:lnTo>
                <a:lnTo>
                  <a:pt x="7203653" y="2251411"/>
                </a:lnTo>
                <a:lnTo>
                  <a:pt x="7203653" y="2283792"/>
                </a:lnTo>
                <a:lnTo>
                  <a:pt x="7220650" y="2283792"/>
                </a:lnTo>
                <a:lnTo>
                  <a:pt x="7220650" y="2313179"/>
                </a:lnTo>
                <a:lnTo>
                  <a:pt x="7235034" y="2313179"/>
                </a:lnTo>
                <a:lnTo>
                  <a:pt x="7235034" y="2345559"/>
                </a:lnTo>
                <a:lnTo>
                  <a:pt x="7267664" y="2345559"/>
                </a:lnTo>
                <a:lnTo>
                  <a:pt x="7267664" y="2407034"/>
                </a:lnTo>
                <a:lnTo>
                  <a:pt x="7301127" y="2407034"/>
                </a:lnTo>
                <a:lnTo>
                  <a:pt x="7301127" y="2467288"/>
                </a:lnTo>
                <a:lnTo>
                  <a:pt x="7330066" y="2467288"/>
                </a:lnTo>
                <a:lnTo>
                  <a:pt x="7330066" y="2525471"/>
                </a:lnTo>
                <a:lnTo>
                  <a:pt x="7366102" y="2525471"/>
                </a:lnTo>
                <a:lnTo>
                  <a:pt x="7366102" y="2577376"/>
                </a:lnTo>
                <a:lnTo>
                  <a:pt x="7395646" y="2577376"/>
                </a:lnTo>
                <a:lnTo>
                  <a:pt x="7395646" y="2671388"/>
                </a:lnTo>
                <a:lnTo>
                  <a:pt x="7464760" y="2671388"/>
                </a:lnTo>
                <a:lnTo>
                  <a:pt x="7464760" y="2810898"/>
                </a:lnTo>
                <a:lnTo>
                  <a:pt x="7485849" y="2810898"/>
                </a:lnTo>
                <a:lnTo>
                  <a:pt x="7485849" y="2829917"/>
                </a:lnTo>
                <a:lnTo>
                  <a:pt x="7683404" y="2829917"/>
                </a:lnTo>
                <a:lnTo>
                  <a:pt x="7683404" y="2787266"/>
                </a:lnTo>
                <a:lnTo>
                  <a:pt x="7728750" y="2787266"/>
                </a:lnTo>
                <a:lnTo>
                  <a:pt x="7728750" y="2297834"/>
                </a:lnTo>
                <a:lnTo>
                  <a:pt x="7959101" y="2297834"/>
                </a:lnTo>
                <a:lnTo>
                  <a:pt x="7959101" y="2268896"/>
                </a:lnTo>
                <a:lnTo>
                  <a:pt x="7971553" y="2268896"/>
                </a:lnTo>
                <a:lnTo>
                  <a:pt x="7971553" y="2230947"/>
                </a:lnTo>
                <a:lnTo>
                  <a:pt x="8007769" y="2230947"/>
                </a:lnTo>
                <a:lnTo>
                  <a:pt x="8007769" y="2184280"/>
                </a:lnTo>
                <a:lnTo>
                  <a:pt x="8468472" y="2184280"/>
                </a:lnTo>
                <a:lnTo>
                  <a:pt x="8468472" y="2197978"/>
                </a:lnTo>
                <a:lnTo>
                  <a:pt x="8509244" y="2197978"/>
                </a:lnTo>
                <a:lnTo>
                  <a:pt x="8509244" y="2216997"/>
                </a:lnTo>
                <a:lnTo>
                  <a:pt x="8530734" y="2216997"/>
                </a:lnTo>
                <a:lnTo>
                  <a:pt x="8530734" y="2243731"/>
                </a:lnTo>
                <a:lnTo>
                  <a:pt x="8559315" y="2243731"/>
                </a:lnTo>
                <a:lnTo>
                  <a:pt x="8559315" y="2353512"/>
                </a:lnTo>
                <a:lnTo>
                  <a:pt x="8698824" y="2353512"/>
                </a:lnTo>
                <a:lnTo>
                  <a:pt x="8698824" y="2268897"/>
                </a:lnTo>
                <a:lnTo>
                  <a:pt x="8814000" y="2268897"/>
                </a:lnTo>
                <a:lnTo>
                  <a:pt x="8814000" y="2119653"/>
                </a:lnTo>
                <a:lnTo>
                  <a:pt x="9026510" y="2119653"/>
                </a:lnTo>
                <a:lnTo>
                  <a:pt x="9026510" y="2268897"/>
                </a:lnTo>
                <a:lnTo>
                  <a:pt x="9026510" y="2297835"/>
                </a:lnTo>
                <a:lnTo>
                  <a:pt x="9108806" y="2297835"/>
                </a:lnTo>
                <a:lnTo>
                  <a:pt x="9108806" y="2437606"/>
                </a:lnTo>
                <a:lnTo>
                  <a:pt x="9141686" y="2437606"/>
                </a:lnTo>
                <a:lnTo>
                  <a:pt x="9141686" y="2577377"/>
                </a:lnTo>
                <a:lnTo>
                  <a:pt x="9173913" y="2577377"/>
                </a:lnTo>
                <a:lnTo>
                  <a:pt x="9173913" y="2655211"/>
                </a:lnTo>
                <a:lnTo>
                  <a:pt x="9226037" y="2655211"/>
                </a:lnTo>
                <a:lnTo>
                  <a:pt x="9226037" y="2623327"/>
                </a:lnTo>
                <a:lnTo>
                  <a:pt x="9244019" y="2623327"/>
                </a:lnTo>
                <a:lnTo>
                  <a:pt x="9244019" y="2593935"/>
                </a:lnTo>
                <a:lnTo>
                  <a:pt x="9259890" y="2593935"/>
                </a:lnTo>
                <a:lnTo>
                  <a:pt x="9259890" y="2573651"/>
                </a:lnTo>
                <a:lnTo>
                  <a:pt x="9316232" y="2573651"/>
                </a:lnTo>
                <a:lnTo>
                  <a:pt x="9316232" y="2539103"/>
                </a:lnTo>
                <a:lnTo>
                  <a:pt x="9438547" y="2539103"/>
                </a:lnTo>
                <a:lnTo>
                  <a:pt x="9438547" y="2573651"/>
                </a:lnTo>
                <a:lnTo>
                  <a:pt x="9462881" y="2573651"/>
                </a:lnTo>
                <a:lnTo>
                  <a:pt x="9462881" y="2593598"/>
                </a:lnTo>
                <a:lnTo>
                  <a:pt x="9504779" y="2593598"/>
                </a:lnTo>
                <a:lnTo>
                  <a:pt x="9504779" y="2579547"/>
                </a:lnTo>
                <a:lnTo>
                  <a:pt x="9535775" y="2579547"/>
                </a:lnTo>
                <a:lnTo>
                  <a:pt x="9535775" y="2548438"/>
                </a:lnTo>
                <a:lnTo>
                  <a:pt x="9769854" y="2548438"/>
                </a:lnTo>
                <a:lnTo>
                  <a:pt x="9769854" y="2610542"/>
                </a:lnTo>
                <a:lnTo>
                  <a:pt x="9947684" y="2610542"/>
                </a:lnTo>
                <a:lnTo>
                  <a:pt x="9947684" y="2736611"/>
                </a:lnTo>
                <a:lnTo>
                  <a:pt x="10000832" y="2736611"/>
                </a:lnTo>
                <a:lnTo>
                  <a:pt x="10000832" y="2388321"/>
                </a:lnTo>
                <a:lnTo>
                  <a:pt x="10034600" y="2388321"/>
                </a:lnTo>
                <a:lnTo>
                  <a:pt x="10034600" y="2356755"/>
                </a:lnTo>
                <a:lnTo>
                  <a:pt x="10050084" y="2356755"/>
                </a:lnTo>
                <a:lnTo>
                  <a:pt x="10050084" y="2315516"/>
                </a:lnTo>
                <a:lnTo>
                  <a:pt x="10067327" y="2315516"/>
                </a:lnTo>
                <a:lnTo>
                  <a:pt x="10067327" y="2040937"/>
                </a:lnTo>
                <a:lnTo>
                  <a:pt x="10082395" y="2040937"/>
                </a:lnTo>
                <a:lnTo>
                  <a:pt x="10082395" y="2027316"/>
                </a:lnTo>
                <a:lnTo>
                  <a:pt x="10112025" y="2027316"/>
                </a:lnTo>
                <a:lnTo>
                  <a:pt x="10112025" y="1791012"/>
                </a:lnTo>
                <a:lnTo>
                  <a:pt x="10153717" y="1791012"/>
                </a:lnTo>
                <a:lnTo>
                  <a:pt x="10153717" y="2027316"/>
                </a:lnTo>
                <a:lnTo>
                  <a:pt x="10171076" y="2027316"/>
                </a:lnTo>
                <a:lnTo>
                  <a:pt x="10171076" y="2040937"/>
                </a:lnTo>
                <a:lnTo>
                  <a:pt x="10183415" y="2040937"/>
                </a:lnTo>
                <a:lnTo>
                  <a:pt x="10183415" y="2238405"/>
                </a:lnTo>
                <a:lnTo>
                  <a:pt x="10214311" y="2238405"/>
                </a:lnTo>
                <a:lnTo>
                  <a:pt x="10214311" y="2278506"/>
                </a:lnTo>
                <a:lnTo>
                  <a:pt x="10242721" y="2278506"/>
                </a:lnTo>
                <a:lnTo>
                  <a:pt x="10242721" y="2315516"/>
                </a:lnTo>
                <a:lnTo>
                  <a:pt x="10245675" y="2315516"/>
                </a:lnTo>
                <a:lnTo>
                  <a:pt x="10245675" y="2321757"/>
                </a:lnTo>
                <a:lnTo>
                  <a:pt x="10260855" y="2321757"/>
                </a:lnTo>
                <a:lnTo>
                  <a:pt x="10260855" y="2351382"/>
                </a:lnTo>
                <a:lnTo>
                  <a:pt x="10283960" y="2351382"/>
                </a:lnTo>
                <a:lnTo>
                  <a:pt x="10283960" y="2554305"/>
                </a:lnTo>
                <a:lnTo>
                  <a:pt x="10295558" y="2554305"/>
                </a:lnTo>
                <a:lnTo>
                  <a:pt x="10295558" y="2571391"/>
                </a:lnTo>
                <a:lnTo>
                  <a:pt x="10444133" y="2571391"/>
                </a:lnTo>
                <a:lnTo>
                  <a:pt x="10444133" y="2607108"/>
                </a:lnTo>
                <a:lnTo>
                  <a:pt x="10509734" y="2607108"/>
                </a:lnTo>
                <a:lnTo>
                  <a:pt x="10509734" y="2637020"/>
                </a:lnTo>
                <a:lnTo>
                  <a:pt x="10532929" y="2637020"/>
                </a:lnTo>
                <a:lnTo>
                  <a:pt x="10532929" y="2672886"/>
                </a:lnTo>
                <a:lnTo>
                  <a:pt x="10617532" y="2672886"/>
                </a:lnTo>
                <a:lnTo>
                  <a:pt x="10617532" y="2632774"/>
                </a:lnTo>
                <a:lnTo>
                  <a:pt x="10643128" y="2632774"/>
                </a:lnTo>
                <a:lnTo>
                  <a:pt x="10643128" y="2552816"/>
                </a:lnTo>
                <a:lnTo>
                  <a:pt x="10667686" y="2552816"/>
                </a:lnTo>
                <a:lnTo>
                  <a:pt x="10667686" y="2442411"/>
                </a:lnTo>
                <a:lnTo>
                  <a:pt x="10737430" y="2442411"/>
                </a:lnTo>
                <a:lnTo>
                  <a:pt x="10737430" y="2289074"/>
                </a:lnTo>
                <a:lnTo>
                  <a:pt x="10767088" y="2289074"/>
                </a:lnTo>
                <a:lnTo>
                  <a:pt x="10767088" y="2254766"/>
                </a:lnTo>
                <a:lnTo>
                  <a:pt x="10790857" y="2254766"/>
                </a:lnTo>
                <a:lnTo>
                  <a:pt x="10790857" y="2133566"/>
                </a:lnTo>
                <a:lnTo>
                  <a:pt x="10821011" y="2133566"/>
                </a:lnTo>
                <a:lnTo>
                  <a:pt x="10821011" y="2025610"/>
                </a:lnTo>
                <a:lnTo>
                  <a:pt x="10855220" y="2025610"/>
                </a:lnTo>
                <a:lnTo>
                  <a:pt x="10855220" y="1940783"/>
                </a:lnTo>
                <a:lnTo>
                  <a:pt x="10898250" y="1940783"/>
                </a:lnTo>
                <a:lnTo>
                  <a:pt x="10898250" y="1839684"/>
                </a:lnTo>
                <a:lnTo>
                  <a:pt x="11256137" y="1839684"/>
                </a:lnTo>
                <a:lnTo>
                  <a:pt x="11256137" y="1940992"/>
                </a:lnTo>
                <a:lnTo>
                  <a:pt x="11288268" y="1940992"/>
                </a:lnTo>
                <a:lnTo>
                  <a:pt x="11288268" y="2001263"/>
                </a:lnTo>
                <a:lnTo>
                  <a:pt x="11310880" y="2001263"/>
                </a:lnTo>
                <a:lnTo>
                  <a:pt x="11310880" y="2107633"/>
                </a:lnTo>
                <a:lnTo>
                  <a:pt x="11345465" y="2107633"/>
                </a:lnTo>
                <a:lnTo>
                  <a:pt x="11345465" y="2282390"/>
                </a:lnTo>
                <a:lnTo>
                  <a:pt x="11376523" y="2282390"/>
                </a:lnTo>
                <a:lnTo>
                  <a:pt x="11376523" y="2401984"/>
                </a:lnTo>
                <a:lnTo>
                  <a:pt x="11399203" y="2401984"/>
                </a:lnTo>
                <a:lnTo>
                  <a:pt x="11399203" y="2533507"/>
                </a:lnTo>
                <a:lnTo>
                  <a:pt x="11423397" y="2533507"/>
                </a:lnTo>
                <a:lnTo>
                  <a:pt x="11423397" y="2564451"/>
                </a:lnTo>
                <a:lnTo>
                  <a:pt x="11447590" y="2564451"/>
                </a:lnTo>
                <a:lnTo>
                  <a:pt x="11447590" y="2510229"/>
                </a:lnTo>
                <a:lnTo>
                  <a:pt x="11483303" y="2510229"/>
                </a:lnTo>
                <a:lnTo>
                  <a:pt x="11483303" y="2458114"/>
                </a:lnTo>
                <a:lnTo>
                  <a:pt x="11506653" y="2458114"/>
                </a:lnTo>
                <a:lnTo>
                  <a:pt x="11506653" y="2233760"/>
                </a:lnTo>
                <a:lnTo>
                  <a:pt x="11537922" y="2233760"/>
                </a:lnTo>
                <a:lnTo>
                  <a:pt x="11537922" y="2458114"/>
                </a:lnTo>
                <a:lnTo>
                  <a:pt x="11561273" y="2458114"/>
                </a:lnTo>
                <a:lnTo>
                  <a:pt x="11561273" y="2510229"/>
                </a:lnTo>
                <a:lnTo>
                  <a:pt x="11596986" y="2510229"/>
                </a:lnTo>
                <a:lnTo>
                  <a:pt x="11596986" y="2554405"/>
                </a:lnTo>
                <a:lnTo>
                  <a:pt x="11626796" y="2554405"/>
                </a:lnTo>
                <a:lnTo>
                  <a:pt x="11626796" y="2591693"/>
                </a:lnTo>
                <a:lnTo>
                  <a:pt x="11656050" y="2591693"/>
                </a:lnTo>
                <a:lnTo>
                  <a:pt x="11656050" y="2900381"/>
                </a:lnTo>
                <a:lnTo>
                  <a:pt x="11707155" y="2900381"/>
                </a:lnTo>
                <a:lnTo>
                  <a:pt x="11707155" y="2572489"/>
                </a:lnTo>
                <a:lnTo>
                  <a:pt x="11729414" y="2572489"/>
                </a:lnTo>
                <a:lnTo>
                  <a:pt x="11729414" y="1346803"/>
                </a:lnTo>
                <a:lnTo>
                  <a:pt x="11762517" y="1346803"/>
                </a:lnTo>
                <a:lnTo>
                  <a:pt x="11762517" y="1228203"/>
                </a:lnTo>
                <a:lnTo>
                  <a:pt x="11788935" y="1228203"/>
                </a:lnTo>
                <a:lnTo>
                  <a:pt x="11788935" y="1190159"/>
                </a:lnTo>
                <a:lnTo>
                  <a:pt x="11800933" y="1190159"/>
                </a:lnTo>
                <a:lnTo>
                  <a:pt x="11800933" y="1181592"/>
                </a:lnTo>
                <a:lnTo>
                  <a:pt x="12000670" y="1181592"/>
                </a:lnTo>
                <a:lnTo>
                  <a:pt x="12000670" y="1190159"/>
                </a:lnTo>
                <a:lnTo>
                  <a:pt x="12000670" y="1228203"/>
                </a:lnTo>
                <a:lnTo>
                  <a:pt x="12012668" y="1228203"/>
                </a:lnTo>
                <a:lnTo>
                  <a:pt x="12012668" y="1346803"/>
                </a:lnTo>
                <a:lnTo>
                  <a:pt x="12044125" y="1346803"/>
                </a:lnTo>
                <a:lnTo>
                  <a:pt x="12044125" y="2131891"/>
                </a:lnTo>
                <a:lnTo>
                  <a:pt x="12051301" y="2131891"/>
                </a:lnTo>
                <a:lnTo>
                  <a:pt x="12051301" y="2160131"/>
                </a:lnTo>
                <a:lnTo>
                  <a:pt x="12067779" y="2160131"/>
                </a:lnTo>
                <a:lnTo>
                  <a:pt x="12067779" y="2150364"/>
                </a:lnTo>
                <a:lnTo>
                  <a:pt x="12086252" y="2131891"/>
                </a:lnTo>
                <a:lnTo>
                  <a:pt x="12213966" y="2131891"/>
                </a:lnTo>
                <a:lnTo>
                  <a:pt x="12232439" y="2150364"/>
                </a:lnTo>
                <a:lnTo>
                  <a:pt x="12232439" y="2160131"/>
                </a:lnTo>
                <a:lnTo>
                  <a:pt x="12268355" y="2160131"/>
                </a:lnTo>
                <a:lnTo>
                  <a:pt x="12268355" y="2196980"/>
                </a:lnTo>
                <a:lnTo>
                  <a:pt x="12290198" y="2196980"/>
                </a:lnTo>
                <a:lnTo>
                  <a:pt x="12290199" y="2196980"/>
                </a:lnTo>
                <a:lnTo>
                  <a:pt x="12290199" y="2225219"/>
                </a:lnTo>
                <a:lnTo>
                  <a:pt x="12333389" y="2225219"/>
                </a:lnTo>
                <a:lnTo>
                  <a:pt x="12333389" y="2481795"/>
                </a:lnTo>
                <a:lnTo>
                  <a:pt x="12441243" y="2481795"/>
                </a:lnTo>
                <a:lnTo>
                  <a:pt x="12441243" y="2453494"/>
                </a:lnTo>
                <a:lnTo>
                  <a:pt x="12482965" y="2453494"/>
                </a:lnTo>
                <a:lnTo>
                  <a:pt x="12482965" y="2135997"/>
                </a:lnTo>
                <a:lnTo>
                  <a:pt x="12503282" y="2135997"/>
                </a:lnTo>
                <a:lnTo>
                  <a:pt x="12503282" y="2099529"/>
                </a:lnTo>
                <a:lnTo>
                  <a:pt x="12533260" y="2099529"/>
                </a:lnTo>
                <a:lnTo>
                  <a:pt x="12533260" y="2063063"/>
                </a:lnTo>
                <a:lnTo>
                  <a:pt x="12682979" y="2063063"/>
                </a:lnTo>
                <a:lnTo>
                  <a:pt x="12682979" y="2099529"/>
                </a:lnTo>
                <a:lnTo>
                  <a:pt x="12756769" y="2099529"/>
                </a:lnTo>
                <a:lnTo>
                  <a:pt x="12756769" y="2420686"/>
                </a:lnTo>
                <a:lnTo>
                  <a:pt x="12791146" y="2420686"/>
                </a:lnTo>
                <a:lnTo>
                  <a:pt x="12791146" y="2225219"/>
                </a:lnTo>
                <a:lnTo>
                  <a:pt x="12832556" y="2225219"/>
                </a:lnTo>
                <a:lnTo>
                  <a:pt x="12832556" y="2131890"/>
                </a:lnTo>
                <a:lnTo>
                  <a:pt x="12862851" y="2131890"/>
                </a:lnTo>
                <a:lnTo>
                  <a:pt x="12862851" y="2099529"/>
                </a:lnTo>
                <a:lnTo>
                  <a:pt x="12880771" y="2099529"/>
                </a:lnTo>
                <a:lnTo>
                  <a:pt x="12880771" y="2063063"/>
                </a:lnTo>
                <a:lnTo>
                  <a:pt x="13012571" y="2063063"/>
                </a:lnTo>
                <a:lnTo>
                  <a:pt x="13012571" y="2099529"/>
                </a:lnTo>
                <a:lnTo>
                  <a:pt x="13044870" y="2099529"/>
                </a:lnTo>
                <a:lnTo>
                  <a:pt x="13044870" y="2131891"/>
                </a:lnTo>
                <a:lnTo>
                  <a:pt x="13070899" y="2131891"/>
                </a:lnTo>
                <a:lnTo>
                  <a:pt x="13070899" y="2233829"/>
                </a:lnTo>
                <a:lnTo>
                  <a:pt x="13122652" y="2233829"/>
                </a:lnTo>
                <a:lnTo>
                  <a:pt x="13122652" y="2261239"/>
                </a:lnTo>
                <a:lnTo>
                  <a:pt x="13134961" y="2261239"/>
                </a:lnTo>
                <a:lnTo>
                  <a:pt x="13134961" y="2322279"/>
                </a:lnTo>
                <a:lnTo>
                  <a:pt x="13296300" y="2322279"/>
                </a:lnTo>
                <a:lnTo>
                  <a:pt x="13296300" y="2322278"/>
                </a:lnTo>
                <a:lnTo>
                  <a:pt x="13296299" y="2322278"/>
                </a:lnTo>
                <a:lnTo>
                  <a:pt x="13296299" y="2186441"/>
                </a:lnTo>
                <a:lnTo>
                  <a:pt x="13296299" y="1319571"/>
                </a:lnTo>
                <a:lnTo>
                  <a:pt x="13296299" y="1189176"/>
                </a:lnTo>
                <a:lnTo>
                  <a:pt x="13329212" y="1189176"/>
                </a:lnTo>
                <a:lnTo>
                  <a:pt x="13329212" y="944714"/>
                </a:lnTo>
                <a:lnTo>
                  <a:pt x="13365590" y="944714"/>
                </a:lnTo>
                <a:lnTo>
                  <a:pt x="13365590" y="817109"/>
                </a:lnTo>
                <a:lnTo>
                  <a:pt x="13393460" y="817109"/>
                </a:lnTo>
                <a:lnTo>
                  <a:pt x="13393460" y="593980"/>
                </a:lnTo>
                <a:lnTo>
                  <a:pt x="13420895" y="593980"/>
                </a:lnTo>
                <a:lnTo>
                  <a:pt x="13420895" y="561289"/>
                </a:lnTo>
                <a:lnTo>
                  <a:pt x="13448435" y="561289"/>
                </a:lnTo>
                <a:lnTo>
                  <a:pt x="13448435" y="534615"/>
                </a:lnTo>
                <a:lnTo>
                  <a:pt x="13466637" y="534615"/>
                </a:lnTo>
                <a:lnTo>
                  <a:pt x="13466637" y="495809"/>
                </a:lnTo>
                <a:lnTo>
                  <a:pt x="13475295" y="495809"/>
                </a:lnTo>
                <a:lnTo>
                  <a:pt x="13475295" y="271203"/>
                </a:lnTo>
                <a:lnTo>
                  <a:pt x="13506564" y="271203"/>
                </a:lnTo>
                <a:lnTo>
                  <a:pt x="13506564" y="495809"/>
                </a:lnTo>
                <a:lnTo>
                  <a:pt x="13515221" y="495809"/>
                </a:lnTo>
                <a:lnTo>
                  <a:pt x="13515221" y="534615"/>
                </a:lnTo>
                <a:lnTo>
                  <a:pt x="13539326" y="534615"/>
                </a:lnTo>
                <a:lnTo>
                  <a:pt x="13539326" y="569950"/>
                </a:lnTo>
                <a:lnTo>
                  <a:pt x="13552866" y="569950"/>
                </a:lnTo>
                <a:lnTo>
                  <a:pt x="13552866" y="587873"/>
                </a:lnTo>
                <a:lnTo>
                  <a:pt x="13578649" y="587873"/>
                </a:lnTo>
                <a:lnTo>
                  <a:pt x="13578649" y="785894"/>
                </a:lnTo>
                <a:lnTo>
                  <a:pt x="13615266" y="785894"/>
                </a:lnTo>
                <a:lnTo>
                  <a:pt x="13615266" y="817109"/>
                </a:lnTo>
                <a:lnTo>
                  <a:pt x="13639910" y="817109"/>
                </a:lnTo>
                <a:lnTo>
                  <a:pt x="13639910" y="944714"/>
                </a:lnTo>
                <a:lnTo>
                  <a:pt x="13670647" y="944714"/>
                </a:lnTo>
                <a:lnTo>
                  <a:pt x="13670647" y="1169319"/>
                </a:lnTo>
                <a:lnTo>
                  <a:pt x="13709971" y="1169319"/>
                </a:lnTo>
                <a:lnTo>
                  <a:pt x="13709971" y="1138685"/>
                </a:lnTo>
                <a:lnTo>
                  <a:pt x="13729030" y="1138685"/>
                </a:lnTo>
                <a:lnTo>
                  <a:pt x="13729030" y="1109885"/>
                </a:lnTo>
                <a:lnTo>
                  <a:pt x="13746547" y="1109885"/>
                </a:lnTo>
                <a:lnTo>
                  <a:pt x="13746547" y="1068399"/>
                </a:lnTo>
                <a:lnTo>
                  <a:pt x="13775370" y="1068399"/>
                </a:lnTo>
                <a:lnTo>
                  <a:pt x="13775370" y="1035897"/>
                </a:lnTo>
                <a:lnTo>
                  <a:pt x="13793371" y="1035897"/>
                </a:lnTo>
                <a:lnTo>
                  <a:pt x="13793371" y="881475"/>
                </a:lnTo>
                <a:lnTo>
                  <a:pt x="13824640" y="881475"/>
                </a:lnTo>
                <a:lnTo>
                  <a:pt x="13824640" y="1035897"/>
                </a:lnTo>
                <a:lnTo>
                  <a:pt x="13833485" y="1035897"/>
                </a:lnTo>
                <a:lnTo>
                  <a:pt x="13833485" y="1053836"/>
                </a:lnTo>
                <a:lnTo>
                  <a:pt x="13849881" y="1053836"/>
                </a:lnTo>
                <a:lnTo>
                  <a:pt x="13849881" y="1068399"/>
                </a:lnTo>
                <a:lnTo>
                  <a:pt x="13854302" y="1068399"/>
                </a:lnTo>
                <a:lnTo>
                  <a:pt x="13854302" y="1128787"/>
                </a:lnTo>
                <a:lnTo>
                  <a:pt x="13887828" y="1128787"/>
                </a:lnTo>
                <a:lnTo>
                  <a:pt x="13887828" y="1193780"/>
                </a:lnTo>
                <a:lnTo>
                  <a:pt x="13920012" y="1193780"/>
                </a:lnTo>
                <a:lnTo>
                  <a:pt x="13920012" y="1257940"/>
                </a:lnTo>
                <a:lnTo>
                  <a:pt x="13951850" y="1257940"/>
                </a:lnTo>
                <a:lnTo>
                  <a:pt x="13951850" y="1319571"/>
                </a:lnTo>
                <a:lnTo>
                  <a:pt x="13985625" y="1319571"/>
                </a:lnTo>
                <a:lnTo>
                  <a:pt x="13985625" y="1450990"/>
                </a:lnTo>
                <a:lnTo>
                  <a:pt x="14001689" y="1450990"/>
                </a:lnTo>
                <a:lnTo>
                  <a:pt x="14001689" y="1823645"/>
                </a:lnTo>
                <a:lnTo>
                  <a:pt x="14047894" y="1823645"/>
                </a:lnTo>
                <a:lnTo>
                  <a:pt x="14047894" y="1957793"/>
                </a:lnTo>
                <a:lnTo>
                  <a:pt x="14069863" y="1957793"/>
                </a:lnTo>
                <a:lnTo>
                  <a:pt x="14069863" y="2285796"/>
                </a:lnTo>
                <a:lnTo>
                  <a:pt x="14097737" y="2285796"/>
                </a:lnTo>
                <a:lnTo>
                  <a:pt x="14097737" y="2298955"/>
                </a:lnTo>
                <a:lnTo>
                  <a:pt x="14123580" y="2298955"/>
                </a:lnTo>
                <a:lnTo>
                  <a:pt x="14123580" y="2233829"/>
                </a:lnTo>
                <a:lnTo>
                  <a:pt x="14149076" y="2233829"/>
                </a:lnTo>
                <a:lnTo>
                  <a:pt x="14149076" y="2158090"/>
                </a:lnTo>
                <a:lnTo>
                  <a:pt x="14162436" y="2158090"/>
                </a:lnTo>
                <a:lnTo>
                  <a:pt x="14162436" y="2135951"/>
                </a:lnTo>
                <a:lnTo>
                  <a:pt x="14223273" y="2135951"/>
                </a:lnTo>
                <a:lnTo>
                  <a:pt x="14223273" y="2148595"/>
                </a:lnTo>
                <a:lnTo>
                  <a:pt x="14234272" y="2148595"/>
                </a:lnTo>
                <a:lnTo>
                  <a:pt x="14234272" y="2190653"/>
                </a:lnTo>
                <a:lnTo>
                  <a:pt x="14253692" y="2190653"/>
                </a:lnTo>
                <a:lnTo>
                  <a:pt x="14253692" y="2206714"/>
                </a:lnTo>
                <a:lnTo>
                  <a:pt x="14264690" y="2206714"/>
                </a:lnTo>
                <a:lnTo>
                  <a:pt x="14264690" y="2259290"/>
                </a:lnTo>
                <a:lnTo>
                  <a:pt x="14289500" y="2259290"/>
                </a:lnTo>
                <a:lnTo>
                  <a:pt x="14289500" y="2311866"/>
                </a:lnTo>
                <a:lnTo>
                  <a:pt x="14310844" y="2311866"/>
                </a:lnTo>
                <a:lnTo>
                  <a:pt x="14310844" y="2335432"/>
                </a:lnTo>
                <a:lnTo>
                  <a:pt x="14326150" y="2335432"/>
                </a:lnTo>
                <a:lnTo>
                  <a:pt x="14326150" y="2362074"/>
                </a:lnTo>
                <a:lnTo>
                  <a:pt x="14355564" y="2362074"/>
                </a:lnTo>
                <a:lnTo>
                  <a:pt x="14355564" y="2420686"/>
                </a:lnTo>
                <a:lnTo>
                  <a:pt x="14399093" y="2420686"/>
                </a:lnTo>
                <a:lnTo>
                  <a:pt x="14399093" y="2447684"/>
                </a:lnTo>
                <a:lnTo>
                  <a:pt x="14451959" y="2447684"/>
                </a:lnTo>
                <a:lnTo>
                  <a:pt x="14451959" y="2577032"/>
                </a:lnTo>
                <a:lnTo>
                  <a:pt x="14593471" y="2577032"/>
                </a:lnTo>
                <a:lnTo>
                  <a:pt x="14593471" y="2549622"/>
                </a:lnTo>
                <a:lnTo>
                  <a:pt x="14623330" y="2549622"/>
                </a:lnTo>
                <a:lnTo>
                  <a:pt x="14623330" y="2135951"/>
                </a:lnTo>
                <a:lnTo>
                  <a:pt x="14810599" y="2135951"/>
                </a:lnTo>
                <a:lnTo>
                  <a:pt x="14810599" y="2099529"/>
                </a:lnTo>
                <a:lnTo>
                  <a:pt x="14838474" y="2099529"/>
                </a:lnTo>
                <a:lnTo>
                  <a:pt x="14838474" y="2042564"/>
                </a:lnTo>
                <a:lnTo>
                  <a:pt x="15168129" y="2042564"/>
                </a:lnTo>
                <a:lnTo>
                  <a:pt x="15168129" y="2063063"/>
                </a:lnTo>
                <a:lnTo>
                  <a:pt x="15169161" y="2063063"/>
                </a:lnTo>
                <a:lnTo>
                  <a:pt x="15169161" y="2067055"/>
                </a:lnTo>
                <a:lnTo>
                  <a:pt x="15296875" y="2067055"/>
                </a:lnTo>
                <a:lnTo>
                  <a:pt x="15296875" y="2196980"/>
                </a:lnTo>
                <a:lnTo>
                  <a:pt x="15403186" y="2196980"/>
                </a:lnTo>
                <a:lnTo>
                  <a:pt x="15403186" y="2107150"/>
                </a:lnTo>
                <a:lnTo>
                  <a:pt x="15508410" y="2107150"/>
                </a:lnTo>
                <a:lnTo>
                  <a:pt x="15508410" y="2005912"/>
                </a:lnTo>
                <a:lnTo>
                  <a:pt x="15680887" y="2005912"/>
                </a:lnTo>
                <a:lnTo>
                  <a:pt x="15680887" y="2157911"/>
                </a:lnTo>
                <a:lnTo>
                  <a:pt x="15741212" y="2157911"/>
                </a:lnTo>
                <a:lnTo>
                  <a:pt x="15741212" y="2255205"/>
                </a:lnTo>
                <a:lnTo>
                  <a:pt x="15767126" y="2255205"/>
                </a:lnTo>
                <a:lnTo>
                  <a:pt x="15767126" y="2378856"/>
                </a:lnTo>
                <a:lnTo>
                  <a:pt x="15801925" y="2378856"/>
                </a:lnTo>
                <a:lnTo>
                  <a:pt x="15801925" y="2452879"/>
                </a:lnTo>
                <a:lnTo>
                  <a:pt x="15845361" y="2452879"/>
                </a:lnTo>
                <a:lnTo>
                  <a:pt x="15845361" y="2390375"/>
                </a:lnTo>
                <a:lnTo>
                  <a:pt x="15900641" y="2390375"/>
                </a:lnTo>
                <a:lnTo>
                  <a:pt x="15900641" y="2362074"/>
                </a:lnTo>
                <a:lnTo>
                  <a:pt x="15997268" y="2362074"/>
                </a:lnTo>
                <a:lnTo>
                  <a:pt x="15997268" y="2390375"/>
                </a:lnTo>
                <a:lnTo>
                  <a:pt x="16094542" y="2390375"/>
                </a:lnTo>
                <a:lnTo>
                  <a:pt x="16094542" y="2362567"/>
                </a:lnTo>
                <a:lnTo>
                  <a:pt x="16274841" y="2362567"/>
                </a:lnTo>
                <a:lnTo>
                  <a:pt x="16274841" y="2420686"/>
                </a:lnTo>
                <a:lnTo>
                  <a:pt x="16426167" y="2420686"/>
                </a:lnTo>
                <a:lnTo>
                  <a:pt x="16426167" y="2512772"/>
                </a:lnTo>
                <a:lnTo>
                  <a:pt x="16467941" y="2512772"/>
                </a:lnTo>
                <a:lnTo>
                  <a:pt x="16467941" y="2214043"/>
                </a:lnTo>
                <a:lnTo>
                  <a:pt x="16497013" y="2214043"/>
                </a:lnTo>
                <a:lnTo>
                  <a:pt x="16497013" y="2163063"/>
                </a:lnTo>
                <a:lnTo>
                  <a:pt x="16531341" y="2163063"/>
                </a:lnTo>
                <a:lnTo>
                  <a:pt x="16531341" y="2108423"/>
                </a:lnTo>
                <a:lnTo>
                  <a:pt x="16538739" y="2108423"/>
                </a:lnTo>
                <a:lnTo>
                  <a:pt x="16538739" y="1940776"/>
                </a:lnTo>
                <a:lnTo>
                  <a:pt x="16562071" y="1940776"/>
                </a:lnTo>
                <a:lnTo>
                  <a:pt x="16562071" y="1726586"/>
                </a:lnTo>
                <a:lnTo>
                  <a:pt x="16596813" y="1726586"/>
                </a:lnTo>
                <a:lnTo>
                  <a:pt x="16596813" y="1940776"/>
                </a:lnTo>
                <a:lnTo>
                  <a:pt x="16619933" y="1940776"/>
                </a:lnTo>
                <a:lnTo>
                  <a:pt x="16619933" y="2108423"/>
                </a:lnTo>
                <a:lnTo>
                  <a:pt x="16638649" y="2108423"/>
                </a:lnTo>
                <a:lnTo>
                  <a:pt x="16638649" y="2142288"/>
                </a:lnTo>
                <a:lnTo>
                  <a:pt x="16673501" y="2142288"/>
                </a:lnTo>
                <a:lnTo>
                  <a:pt x="16673501" y="2198969"/>
                </a:lnTo>
                <a:lnTo>
                  <a:pt x="16710799" y="2198969"/>
                </a:lnTo>
                <a:lnTo>
                  <a:pt x="16710799" y="2387387"/>
                </a:lnTo>
                <a:lnTo>
                  <a:pt x="16907577" y="2387387"/>
                </a:lnTo>
                <a:lnTo>
                  <a:pt x="16907577" y="2439567"/>
                </a:lnTo>
                <a:lnTo>
                  <a:pt x="16934833" y="2439567"/>
                </a:lnTo>
                <a:lnTo>
                  <a:pt x="16934833" y="2481795"/>
                </a:lnTo>
                <a:lnTo>
                  <a:pt x="16961625" y="2481795"/>
                </a:lnTo>
                <a:lnTo>
                  <a:pt x="16961625" y="2681624"/>
                </a:lnTo>
                <a:lnTo>
                  <a:pt x="17084389" y="2681624"/>
                </a:lnTo>
                <a:lnTo>
                  <a:pt x="17084389" y="2719727"/>
                </a:lnTo>
                <a:lnTo>
                  <a:pt x="17116981" y="2719727"/>
                </a:lnTo>
                <a:lnTo>
                  <a:pt x="17116981" y="2757829"/>
                </a:lnTo>
                <a:lnTo>
                  <a:pt x="17149049" y="2757829"/>
                </a:lnTo>
                <a:lnTo>
                  <a:pt x="17149049" y="2887784"/>
                </a:lnTo>
                <a:lnTo>
                  <a:pt x="17216297" y="2887784"/>
                </a:lnTo>
                <a:lnTo>
                  <a:pt x="17216297" y="2946317"/>
                </a:lnTo>
                <a:lnTo>
                  <a:pt x="17243553" y="2946317"/>
                </a:lnTo>
                <a:lnTo>
                  <a:pt x="17243553" y="2979016"/>
                </a:lnTo>
                <a:lnTo>
                  <a:pt x="17307961" y="2979016"/>
                </a:lnTo>
                <a:lnTo>
                  <a:pt x="17307961" y="3016490"/>
                </a:lnTo>
                <a:lnTo>
                  <a:pt x="17370453" y="3016490"/>
                </a:lnTo>
                <a:lnTo>
                  <a:pt x="17370453" y="3039645"/>
                </a:lnTo>
                <a:lnTo>
                  <a:pt x="17439137" y="3039645"/>
                </a:lnTo>
                <a:lnTo>
                  <a:pt x="17439137" y="3011405"/>
                </a:lnTo>
                <a:lnTo>
                  <a:pt x="17471137" y="3011405"/>
                </a:lnTo>
                <a:lnTo>
                  <a:pt x="17471137" y="2975736"/>
                </a:lnTo>
                <a:lnTo>
                  <a:pt x="17492165" y="2971484"/>
                </a:lnTo>
                <a:cubicBezTo>
                  <a:pt x="17500209" y="2968074"/>
                  <a:pt x="17507457" y="2963141"/>
                  <a:pt x="17513545" y="2957044"/>
                </a:cubicBezTo>
                <a:lnTo>
                  <a:pt x="17517013" y="2948661"/>
                </a:lnTo>
                <a:lnTo>
                  <a:pt x="17526561" y="2948661"/>
                </a:lnTo>
                <a:lnTo>
                  <a:pt x="17552789" y="2980567"/>
                </a:lnTo>
                <a:cubicBezTo>
                  <a:pt x="17565553" y="2989203"/>
                  <a:pt x="17580941" y="2994246"/>
                  <a:pt x="17597501" y="2994246"/>
                </a:cubicBezTo>
                <a:cubicBezTo>
                  <a:pt x="17614061" y="2994246"/>
                  <a:pt x="17629445" y="2989203"/>
                  <a:pt x="17642209" y="2980567"/>
                </a:cubicBezTo>
                <a:lnTo>
                  <a:pt x="17668441" y="2948661"/>
                </a:lnTo>
                <a:lnTo>
                  <a:pt x="17680657" y="2948661"/>
                </a:lnTo>
                <a:lnTo>
                  <a:pt x="17688229" y="2966962"/>
                </a:lnTo>
                <a:cubicBezTo>
                  <a:pt x="17700401" y="2979154"/>
                  <a:pt x="17717217" y="2986696"/>
                  <a:pt x="17735793" y="2986696"/>
                </a:cubicBezTo>
                <a:cubicBezTo>
                  <a:pt x="17754369" y="2986696"/>
                  <a:pt x="17771185" y="2979154"/>
                  <a:pt x="17783361" y="2966962"/>
                </a:cubicBezTo>
                <a:lnTo>
                  <a:pt x="17790929" y="2948661"/>
                </a:lnTo>
                <a:lnTo>
                  <a:pt x="17806333" y="2948661"/>
                </a:lnTo>
                <a:lnTo>
                  <a:pt x="17813297" y="2965499"/>
                </a:lnTo>
                <a:cubicBezTo>
                  <a:pt x="17825469" y="2977692"/>
                  <a:pt x="17842285" y="2985234"/>
                  <a:pt x="17860861" y="2985234"/>
                </a:cubicBezTo>
                <a:cubicBezTo>
                  <a:pt x="17879437" y="2985234"/>
                  <a:pt x="17896253" y="2977692"/>
                  <a:pt x="17908429" y="2965499"/>
                </a:cubicBezTo>
                <a:lnTo>
                  <a:pt x="17915389" y="2948661"/>
                </a:lnTo>
                <a:lnTo>
                  <a:pt x="17931053" y="2948661"/>
                </a:lnTo>
                <a:lnTo>
                  <a:pt x="17937413" y="2964037"/>
                </a:lnTo>
                <a:cubicBezTo>
                  <a:pt x="17949585" y="2976230"/>
                  <a:pt x="17966405" y="2983771"/>
                  <a:pt x="17984981" y="2983771"/>
                </a:cubicBezTo>
                <a:lnTo>
                  <a:pt x="18006217" y="2979477"/>
                </a:lnTo>
                <a:lnTo>
                  <a:pt x="18006217" y="2634032"/>
                </a:lnTo>
                <a:lnTo>
                  <a:pt x="18413098" y="2634032"/>
                </a:lnTo>
                <a:lnTo>
                  <a:pt x="18413098" y="2580075"/>
                </a:lnTo>
                <a:lnTo>
                  <a:pt x="18439046" y="2580075"/>
                </a:lnTo>
                <a:lnTo>
                  <a:pt x="18439046" y="2516569"/>
                </a:lnTo>
                <a:lnTo>
                  <a:pt x="18467662" y="2516569"/>
                </a:lnTo>
                <a:lnTo>
                  <a:pt x="18467662" y="2416066"/>
                </a:lnTo>
                <a:cubicBezTo>
                  <a:pt x="18467662" y="2406472"/>
                  <a:pt x="18475442" y="2398694"/>
                  <a:pt x="18485034" y="2398694"/>
                </a:cubicBezTo>
                <a:cubicBezTo>
                  <a:pt x="18494626" y="2398694"/>
                  <a:pt x="18502406" y="2406472"/>
                  <a:pt x="18502406" y="2416066"/>
                </a:cubicBezTo>
                <a:lnTo>
                  <a:pt x="18502406" y="2516569"/>
                </a:lnTo>
                <a:lnTo>
                  <a:pt x="18506094" y="2516569"/>
                </a:lnTo>
                <a:lnTo>
                  <a:pt x="18506094" y="2580075"/>
                </a:lnTo>
                <a:lnTo>
                  <a:pt x="18637050" y="2580075"/>
                </a:lnTo>
                <a:lnTo>
                  <a:pt x="18637050" y="2695613"/>
                </a:lnTo>
                <a:lnTo>
                  <a:pt x="18718558" y="2695613"/>
                </a:lnTo>
                <a:lnTo>
                  <a:pt x="18718558" y="2726404"/>
                </a:lnTo>
                <a:lnTo>
                  <a:pt x="18745930" y="2726404"/>
                </a:lnTo>
                <a:lnTo>
                  <a:pt x="18745930" y="2757194"/>
                </a:lnTo>
                <a:lnTo>
                  <a:pt x="18780006" y="2757194"/>
                </a:lnTo>
                <a:lnTo>
                  <a:pt x="18780006" y="2913955"/>
                </a:lnTo>
                <a:lnTo>
                  <a:pt x="18814130" y="2913955"/>
                </a:lnTo>
                <a:lnTo>
                  <a:pt x="18814130" y="3102723"/>
                </a:lnTo>
                <a:lnTo>
                  <a:pt x="18837178" y="3102723"/>
                </a:lnTo>
                <a:lnTo>
                  <a:pt x="18837178" y="3139699"/>
                </a:lnTo>
                <a:lnTo>
                  <a:pt x="18869246" y="3139699"/>
                </a:lnTo>
                <a:lnTo>
                  <a:pt x="18869246" y="3174630"/>
                </a:lnTo>
                <a:lnTo>
                  <a:pt x="18889698" y="3174630"/>
                </a:lnTo>
                <a:lnTo>
                  <a:pt x="18889698" y="3203980"/>
                </a:lnTo>
                <a:lnTo>
                  <a:pt x="18940662" y="3203980"/>
                </a:lnTo>
                <a:lnTo>
                  <a:pt x="18940662" y="3180257"/>
                </a:lnTo>
                <a:lnTo>
                  <a:pt x="18976382" y="3180257"/>
                </a:lnTo>
                <a:lnTo>
                  <a:pt x="18976382" y="3145861"/>
                </a:lnTo>
                <a:lnTo>
                  <a:pt x="18993366" y="3145861"/>
                </a:lnTo>
                <a:lnTo>
                  <a:pt x="18993366" y="2810499"/>
                </a:lnTo>
                <a:lnTo>
                  <a:pt x="19037486" y="2810499"/>
                </a:lnTo>
                <a:lnTo>
                  <a:pt x="19037486" y="3068586"/>
                </a:lnTo>
                <a:lnTo>
                  <a:pt x="19072026" y="3068586"/>
                </a:lnTo>
                <a:lnTo>
                  <a:pt x="19072026" y="3139955"/>
                </a:lnTo>
                <a:lnTo>
                  <a:pt x="19103246" y="3139955"/>
                </a:lnTo>
                <a:lnTo>
                  <a:pt x="19103246" y="3180099"/>
                </a:lnTo>
                <a:lnTo>
                  <a:pt x="19135506" y="3180099"/>
                </a:lnTo>
                <a:lnTo>
                  <a:pt x="19135506" y="3938179"/>
                </a:lnTo>
                <a:lnTo>
                  <a:pt x="19103246" y="3938179"/>
                </a:lnTo>
                <a:lnTo>
                  <a:pt x="19072026" y="3938179"/>
                </a:lnTo>
                <a:lnTo>
                  <a:pt x="19070366" y="3938179"/>
                </a:lnTo>
                <a:lnTo>
                  <a:pt x="19037486" y="3938179"/>
                </a:lnTo>
                <a:lnTo>
                  <a:pt x="19037310" y="3938179"/>
                </a:lnTo>
                <a:lnTo>
                  <a:pt x="19005226" y="3938179"/>
                </a:lnTo>
                <a:lnTo>
                  <a:pt x="65742" y="3938179"/>
                </a:lnTo>
                <a:lnTo>
                  <a:pt x="32064" y="3938179"/>
                </a:lnTo>
                <a:lnTo>
                  <a:pt x="0" y="3938179"/>
                </a:lnTo>
                <a:lnTo>
                  <a:pt x="0" y="3559767"/>
                </a:lnTo>
                <a:lnTo>
                  <a:pt x="19928" y="3559767"/>
                </a:lnTo>
                <a:lnTo>
                  <a:pt x="19928" y="3519310"/>
                </a:lnTo>
                <a:lnTo>
                  <a:pt x="32064" y="3519310"/>
                </a:lnTo>
                <a:lnTo>
                  <a:pt x="32064" y="3495802"/>
                </a:lnTo>
                <a:lnTo>
                  <a:pt x="86352" y="3495802"/>
                </a:lnTo>
                <a:lnTo>
                  <a:pt x="86352" y="3644125"/>
                </a:lnTo>
                <a:lnTo>
                  <a:pt x="218966" y="3644125"/>
                </a:lnTo>
                <a:lnTo>
                  <a:pt x="218966" y="3682161"/>
                </a:lnTo>
                <a:lnTo>
                  <a:pt x="270070" y="3682161"/>
                </a:lnTo>
                <a:lnTo>
                  <a:pt x="270070" y="3663142"/>
                </a:lnTo>
                <a:lnTo>
                  <a:pt x="298378" y="3663142"/>
                </a:lnTo>
                <a:lnTo>
                  <a:pt x="298378" y="3336569"/>
                </a:lnTo>
                <a:lnTo>
                  <a:pt x="472924" y="3336569"/>
                </a:lnTo>
                <a:lnTo>
                  <a:pt x="472924" y="3237704"/>
                </a:lnTo>
                <a:lnTo>
                  <a:pt x="509278" y="3237704"/>
                </a:lnTo>
                <a:lnTo>
                  <a:pt x="509278" y="3195575"/>
                </a:lnTo>
                <a:lnTo>
                  <a:pt x="703392" y="3195575"/>
                </a:lnTo>
                <a:lnTo>
                  <a:pt x="703392" y="3237704"/>
                </a:lnTo>
                <a:lnTo>
                  <a:pt x="767858" y="3237704"/>
                </a:lnTo>
                <a:lnTo>
                  <a:pt x="767858" y="3377495"/>
                </a:lnTo>
                <a:lnTo>
                  <a:pt x="897392" y="3377495"/>
                </a:lnTo>
                <a:lnTo>
                  <a:pt x="897392" y="2990139"/>
                </a:lnTo>
                <a:lnTo>
                  <a:pt x="1027946" y="2990139"/>
                </a:lnTo>
                <a:lnTo>
                  <a:pt x="1027946" y="3575576"/>
                </a:lnTo>
                <a:lnTo>
                  <a:pt x="1095466" y="3575576"/>
                </a:lnTo>
                <a:lnTo>
                  <a:pt x="1095466" y="3611282"/>
                </a:lnTo>
                <a:lnTo>
                  <a:pt x="1125004" y="3611282"/>
                </a:lnTo>
                <a:lnTo>
                  <a:pt x="1125004" y="3644124"/>
                </a:lnTo>
                <a:lnTo>
                  <a:pt x="1147590" y="3644124"/>
                </a:lnTo>
                <a:lnTo>
                  <a:pt x="1147590" y="3701489"/>
                </a:lnTo>
                <a:lnTo>
                  <a:pt x="1290688" y="3701489"/>
                </a:lnTo>
                <a:lnTo>
                  <a:pt x="1290688" y="3731691"/>
                </a:lnTo>
                <a:lnTo>
                  <a:pt x="1321558" y="3731691"/>
                </a:lnTo>
                <a:lnTo>
                  <a:pt x="1321558" y="3599445"/>
                </a:lnTo>
                <a:lnTo>
                  <a:pt x="1394134" y="3599445"/>
                </a:lnTo>
                <a:lnTo>
                  <a:pt x="1394134" y="3397510"/>
                </a:lnTo>
                <a:lnTo>
                  <a:pt x="1448694" y="3397510"/>
                </a:lnTo>
                <a:lnTo>
                  <a:pt x="1448694" y="3225098"/>
                </a:lnTo>
                <a:lnTo>
                  <a:pt x="1548610" y="3225098"/>
                </a:lnTo>
                <a:lnTo>
                  <a:pt x="1548610" y="3170941"/>
                </a:lnTo>
                <a:lnTo>
                  <a:pt x="1630479" y="3170941"/>
                </a:lnTo>
                <a:lnTo>
                  <a:pt x="1630479" y="2936559"/>
                </a:lnTo>
                <a:cubicBezTo>
                  <a:pt x="1630479" y="2926618"/>
                  <a:pt x="1638538" y="2918559"/>
                  <a:pt x="1648479" y="2918559"/>
                </a:cubicBezTo>
                <a:cubicBezTo>
                  <a:pt x="1658420" y="2918559"/>
                  <a:pt x="1666480" y="2926618"/>
                  <a:pt x="1666480" y="2936559"/>
                </a:cubicBezTo>
                <a:lnTo>
                  <a:pt x="1666480" y="3170941"/>
                </a:lnTo>
                <a:lnTo>
                  <a:pt x="1740672" y="3170941"/>
                </a:lnTo>
                <a:lnTo>
                  <a:pt x="1740672" y="3225098"/>
                </a:lnTo>
                <a:lnTo>
                  <a:pt x="1851694" y="3225098"/>
                </a:lnTo>
                <a:lnTo>
                  <a:pt x="1851694" y="3386903"/>
                </a:lnTo>
                <a:lnTo>
                  <a:pt x="1906488" y="3386903"/>
                </a:lnTo>
                <a:lnTo>
                  <a:pt x="1906488" y="3633086"/>
                </a:lnTo>
                <a:lnTo>
                  <a:pt x="2073761" y="3633086"/>
                </a:lnTo>
                <a:lnTo>
                  <a:pt x="2073761" y="3386903"/>
                </a:lnTo>
                <a:lnTo>
                  <a:pt x="2161096" y="3386903"/>
                </a:lnTo>
                <a:lnTo>
                  <a:pt x="2161096" y="2979754"/>
                </a:lnTo>
                <a:lnTo>
                  <a:pt x="2198366" y="2979754"/>
                </a:lnTo>
                <a:lnTo>
                  <a:pt x="2198366" y="2947993"/>
                </a:lnTo>
                <a:lnTo>
                  <a:pt x="2233244" y="2947993"/>
                </a:lnTo>
                <a:lnTo>
                  <a:pt x="2233244" y="2918697"/>
                </a:lnTo>
                <a:lnTo>
                  <a:pt x="2268122" y="2918697"/>
                </a:lnTo>
                <a:lnTo>
                  <a:pt x="2268122" y="2886270"/>
                </a:lnTo>
                <a:lnTo>
                  <a:pt x="2296248" y="2886270"/>
                </a:lnTo>
                <a:lnTo>
                  <a:pt x="2296248" y="2858057"/>
                </a:lnTo>
                <a:lnTo>
                  <a:pt x="2328937" y="2858057"/>
                </a:lnTo>
                <a:lnTo>
                  <a:pt x="2328937" y="2817595"/>
                </a:lnTo>
                <a:lnTo>
                  <a:pt x="2596325" y="2817595"/>
                </a:lnTo>
                <a:lnTo>
                  <a:pt x="2596325" y="3352789"/>
                </a:lnTo>
                <a:lnTo>
                  <a:pt x="2680818" y="3352789"/>
                </a:lnTo>
                <a:lnTo>
                  <a:pt x="2680818" y="3189832"/>
                </a:lnTo>
                <a:lnTo>
                  <a:pt x="2738489" y="3189832"/>
                </a:lnTo>
                <a:lnTo>
                  <a:pt x="2738489" y="3170246"/>
                </a:lnTo>
                <a:lnTo>
                  <a:pt x="2765199" y="3170246"/>
                </a:lnTo>
                <a:lnTo>
                  <a:pt x="2765199" y="2956971"/>
                </a:lnTo>
                <a:lnTo>
                  <a:pt x="2796882" y="2956971"/>
                </a:lnTo>
                <a:lnTo>
                  <a:pt x="2796882" y="2918697"/>
                </a:lnTo>
                <a:lnTo>
                  <a:pt x="2830031" y="2918697"/>
                </a:lnTo>
                <a:lnTo>
                  <a:pt x="2830031" y="2823411"/>
                </a:lnTo>
                <a:lnTo>
                  <a:pt x="2852336" y="2823411"/>
                </a:lnTo>
                <a:lnTo>
                  <a:pt x="2852336" y="2661462"/>
                </a:lnTo>
                <a:lnTo>
                  <a:pt x="2953855" y="2661462"/>
                </a:lnTo>
                <a:lnTo>
                  <a:pt x="2953855" y="2466961"/>
                </a:lnTo>
                <a:lnTo>
                  <a:pt x="2986480" y="2466961"/>
                </a:lnTo>
                <a:lnTo>
                  <a:pt x="2986480" y="2421387"/>
                </a:lnTo>
                <a:lnTo>
                  <a:pt x="3021470" y="2421387"/>
                </a:lnTo>
                <a:lnTo>
                  <a:pt x="3021470" y="2288802"/>
                </a:lnTo>
                <a:lnTo>
                  <a:pt x="3052178" y="2288802"/>
                </a:lnTo>
                <a:lnTo>
                  <a:pt x="3052178" y="2163238"/>
                </a:lnTo>
                <a:lnTo>
                  <a:pt x="3076946" y="2163238"/>
                </a:lnTo>
                <a:lnTo>
                  <a:pt x="3076946" y="2125469"/>
                </a:lnTo>
                <a:lnTo>
                  <a:pt x="3108644" y="2125469"/>
                </a:lnTo>
                <a:lnTo>
                  <a:pt x="3108644" y="2053348"/>
                </a:lnTo>
                <a:lnTo>
                  <a:pt x="3165310" y="2053348"/>
                </a:lnTo>
                <a:lnTo>
                  <a:pt x="3165310" y="1942519"/>
                </a:lnTo>
                <a:lnTo>
                  <a:pt x="3594872" y="1942519"/>
                </a:lnTo>
                <a:lnTo>
                  <a:pt x="3594872" y="2030857"/>
                </a:lnTo>
                <a:lnTo>
                  <a:pt x="3609977" y="2030857"/>
                </a:lnTo>
                <a:lnTo>
                  <a:pt x="3609977" y="2125665"/>
                </a:lnTo>
                <a:lnTo>
                  <a:pt x="3662266" y="2125665"/>
                </a:lnTo>
                <a:lnTo>
                  <a:pt x="3662266" y="2256527"/>
                </a:lnTo>
                <a:lnTo>
                  <a:pt x="3691605" y="2256527"/>
                </a:lnTo>
                <a:lnTo>
                  <a:pt x="3691605" y="2478186"/>
                </a:lnTo>
                <a:lnTo>
                  <a:pt x="3728768" y="2478186"/>
                </a:lnTo>
                <a:lnTo>
                  <a:pt x="3728768" y="2598519"/>
                </a:lnTo>
                <a:lnTo>
                  <a:pt x="3753109" y="2598519"/>
                </a:lnTo>
                <a:lnTo>
                  <a:pt x="3753109" y="2616064"/>
                </a:lnTo>
                <a:lnTo>
                  <a:pt x="3766766" y="2616064"/>
                </a:lnTo>
                <a:lnTo>
                  <a:pt x="3766766" y="2817201"/>
                </a:lnTo>
                <a:lnTo>
                  <a:pt x="3822350" y="2817201"/>
                </a:lnTo>
                <a:lnTo>
                  <a:pt x="3822350" y="2767915"/>
                </a:lnTo>
                <a:lnTo>
                  <a:pt x="3855573" y="2767915"/>
                </a:lnTo>
                <a:lnTo>
                  <a:pt x="3855573" y="2733106"/>
                </a:lnTo>
                <a:lnTo>
                  <a:pt x="3875106" y="2733106"/>
                </a:lnTo>
                <a:lnTo>
                  <a:pt x="3875106" y="2703138"/>
                </a:lnTo>
                <a:lnTo>
                  <a:pt x="3890967" y="2703138"/>
                </a:lnTo>
                <a:lnTo>
                  <a:pt x="3890967" y="2677429"/>
                </a:lnTo>
                <a:lnTo>
                  <a:pt x="3903118" y="2677429"/>
                </a:lnTo>
                <a:lnTo>
                  <a:pt x="3903118" y="2403602"/>
                </a:lnTo>
                <a:lnTo>
                  <a:pt x="3937863" y="2403602"/>
                </a:lnTo>
                <a:lnTo>
                  <a:pt x="3937863" y="2677429"/>
                </a:lnTo>
                <a:lnTo>
                  <a:pt x="3954089" y="2677429"/>
                </a:lnTo>
                <a:lnTo>
                  <a:pt x="3954089" y="2703138"/>
                </a:lnTo>
                <a:lnTo>
                  <a:pt x="3966861" y="2703138"/>
                </a:lnTo>
                <a:lnTo>
                  <a:pt x="3966861" y="2733106"/>
                </a:lnTo>
                <a:lnTo>
                  <a:pt x="3966861" y="2733106"/>
                </a:lnTo>
                <a:lnTo>
                  <a:pt x="3966861" y="2743222"/>
                </a:lnTo>
                <a:lnTo>
                  <a:pt x="4012600" y="2743222"/>
                </a:lnTo>
                <a:lnTo>
                  <a:pt x="4012600" y="2792607"/>
                </a:lnTo>
                <a:lnTo>
                  <a:pt x="4034346" y="2792607"/>
                </a:lnTo>
                <a:lnTo>
                  <a:pt x="4034346" y="2830743"/>
                </a:lnTo>
                <a:lnTo>
                  <a:pt x="4058733" y="2830743"/>
                </a:lnTo>
                <a:lnTo>
                  <a:pt x="4058733" y="2845101"/>
                </a:lnTo>
                <a:lnTo>
                  <a:pt x="4070700" y="2845101"/>
                </a:lnTo>
                <a:lnTo>
                  <a:pt x="4070700" y="3239962"/>
                </a:lnTo>
                <a:lnTo>
                  <a:pt x="4146047" y="3239962"/>
                </a:lnTo>
                <a:lnTo>
                  <a:pt x="4146047" y="2831200"/>
                </a:lnTo>
                <a:lnTo>
                  <a:pt x="4175177" y="2831200"/>
                </a:lnTo>
                <a:lnTo>
                  <a:pt x="4175177" y="1346802"/>
                </a:lnTo>
                <a:lnTo>
                  <a:pt x="4189754" y="1346802"/>
                </a:lnTo>
                <a:lnTo>
                  <a:pt x="4189754" y="1321303"/>
                </a:lnTo>
                <a:lnTo>
                  <a:pt x="4210214" y="1321303"/>
                </a:lnTo>
                <a:lnTo>
                  <a:pt x="4210214" y="1192678"/>
                </a:lnTo>
                <a:lnTo>
                  <a:pt x="4242620" y="1192678"/>
                </a:lnTo>
                <a:lnTo>
                  <a:pt x="4242620" y="1161432"/>
                </a:lnTo>
                <a:lnTo>
                  <a:pt x="4271097" y="1161432"/>
                </a:lnTo>
                <a:lnTo>
                  <a:pt x="4271097" y="1133696"/>
                </a:lnTo>
                <a:lnTo>
                  <a:pt x="4481158" y="1133696"/>
                </a:lnTo>
                <a:lnTo>
                  <a:pt x="4481158" y="1161432"/>
                </a:lnTo>
                <a:lnTo>
                  <a:pt x="4512917" y="1161432"/>
                </a:lnTo>
                <a:lnTo>
                  <a:pt x="4512917" y="1192678"/>
                </a:lnTo>
                <a:lnTo>
                  <a:pt x="4512917" y="1321303"/>
                </a:lnTo>
                <a:lnTo>
                  <a:pt x="4537898" y="1321303"/>
                </a:lnTo>
                <a:lnTo>
                  <a:pt x="4537898" y="1346802"/>
                </a:lnTo>
                <a:lnTo>
                  <a:pt x="4543915" y="1346802"/>
                </a:lnTo>
                <a:lnTo>
                  <a:pt x="4543915" y="2322233"/>
                </a:lnTo>
                <a:lnTo>
                  <a:pt x="4577684" y="2322233"/>
                </a:lnTo>
                <a:lnTo>
                  <a:pt x="4577684" y="2308200"/>
                </a:lnTo>
                <a:lnTo>
                  <a:pt x="4606692" y="2308200"/>
                </a:lnTo>
                <a:lnTo>
                  <a:pt x="4606692" y="2277578"/>
                </a:lnTo>
                <a:lnTo>
                  <a:pt x="4617599" y="2277578"/>
                </a:lnTo>
                <a:lnTo>
                  <a:pt x="4617599" y="2253305"/>
                </a:lnTo>
                <a:lnTo>
                  <a:pt x="4763727" y="2253305"/>
                </a:lnTo>
                <a:lnTo>
                  <a:pt x="4763727" y="2277578"/>
                </a:lnTo>
                <a:lnTo>
                  <a:pt x="4779340" y="2277578"/>
                </a:lnTo>
                <a:lnTo>
                  <a:pt x="4779340" y="2308200"/>
                </a:lnTo>
                <a:lnTo>
                  <a:pt x="4795642" y="2308200"/>
                </a:lnTo>
                <a:lnTo>
                  <a:pt x="4795642" y="2334628"/>
                </a:lnTo>
                <a:lnTo>
                  <a:pt x="4829119" y="2334628"/>
                </a:lnTo>
                <a:lnTo>
                  <a:pt x="4829119" y="2365249"/>
                </a:lnTo>
                <a:lnTo>
                  <a:pt x="4856537" y="2365249"/>
                </a:lnTo>
                <a:lnTo>
                  <a:pt x="4856537" y="2393325"/>
                </a:lnTo>
                <a:lnTo>
                  <a:pt x="4887082" y="2393325"/>
                </a:lnTo>
                <a:lnTo>
                  <a:pt x="4887082" y="2417142"/>
                </a:lnTo>
                <a:lnTo>
                  <a:pt x="4917879" y="2417142"/>
                </a:lnTo>
                <a:lnTo>
                  <a:pt x="4917879" y="2703138"/>
                </a:lnTo>
                <a:lnTo>
                  <a:pt x="4965337" y="2703138"/>
                </a:lnTo>
                <a:lnTo>
                  <a:pt x="4965337" y="2721322"/>
                </a:lnTo>
                <a:lnTo>
                  <a:pt x="4982610" y="2721322"/>
                </a:lnTo>
                <a:lnTo>
                  <a:pt x="4982610" y="2691860"/>
                </a:lnTo>
                <a:lnTo>
                  <a:pt x="5021150" y="2691860"/>
                </a:lnTo>
                <a:lnTo>
                  <a:pt x="5021150" y="2666115"/>
                </a:lnTo>
                <a:lnTo>
                  <a:pt x="5091299" y="2666115"/>
                </a:lnTo>
                <a:lnTo>
                  <a:pt x="5091299" y="2297834"/>
                </a:lnTo>
                <a:lnTo>
                  <a:pt x="5115634" y="2297834"/>
                </a:lnTo>
                <a:lnTo>
                  <a:pt x="5115634" y="2263868"/>
                </a:lnTo>
                <a:lnTo>
                  <a:pt x="5139244" y="2263868"/>
                </a:lnTo>
                <a:lnTo>
                  <a:pt x="5139244" y="2229384"/>
                </a:lnTo>
                <a:lnTo>
                  <a:pt x="5371495" y="2229384"/>
                </a:lnTo>
                <a:lnTo>
                  <a:pt x="5371495" y="2263868"/>
                </a:lnTo>
                <a:lnTo>
                  <a:pt x="5415025" y="2263868"/>
                </a:lnTo>
                <a:lnTo>
                  <a:pt x="5415025" y="2297834"/>
                </a:lnTo>
                <a:lnTo>
                  <a:pt x="5421963" y="2297834"/>
                </a:lnTo>
                <a:lnTo>
                  <a:pt x="5421963" y="2629525"/>
                </a:lnTo>
                <a:lnTo>
                  <a:pt x="5487247" y="2629525"/>
                </a:lnTo>
                <a:lnTo>
                  <a:pt x="5487247" y="2417142"/>
                </a:lnTo>
                <a:lnTo>
                  <a:pt x="5514081" y="2417142"/>
                </a:lnTo>
                <a:lnTo>
                  <a:pt x="5514081" y="2392707"/>
                </a:lnTo>
                <a:lnTo>
                  <a:pt x="5531964" y="2392707"/>
                </a:lnTo>
                <a:lnTo>
                  <a:pt x="5531964" y="2297834"/>
                </a:lnTo>
                <a:lnTo>
                  <a:pt x="5561409" y="2297834"/>
                </a:lnTo>
                <a:lnTo>
                  <a:pt x="5561409" y="2265591"/>
                </a:lnTo>
                <a:lnTo>
                  <a:pt x="5584747" y="2265591"/>
                </a:lnTo>
                <a:lnTo>
                  <a:pt x="5584747" y="2229384"/>
                </a:lnTo>
                <a:lnTo>
                  <a:pt x="5598837" y="2229384"/>
                </a:lnTo>
                <a:lnTo>
                  <a:pt x="5598837" y="2215638"/>
                </a:lnTo>
                <a:lnTo>
                  <a:pt x="5713068" y="2215638"/>
                </a:lnTo>
                <a:lnTo>
                  <a:pt x="5713068" y="2229384"/>
                </a:lnTo>
                <a:lnTo>
                  <a:pt x="5728379" y="2229384"/>
                </a:lnTo>
                <a:lnTo>
                  <a:pt x="5728379" y="2265591"/>
                </a:lnTo>
                <a:lnTo>
                  <a:pt x="5764218" y="2265591"/>
                </a:lnTo>
                <a:lnTo>
                  <a:pt x="5764218" y="2289617"/>
                </a:lnTo>
                <a:lnTo>
                  <a:pt x="5806440" y="2289617"/>
                </a:lnTo>
                <a:lnTo>
                  <a:pt x="5806440" y="2412898"/>
                </a:lnTo>
                <a:lnTo>
                  <a:pt x="5886798" y="2412898"/>
                </a:lnTo>
                <a:lnTo>
                  <a:pt x="5886798" y="2541665"/>
                </a:lnTo>
                <a:lnTo>
                  <a:pt x="6091473" y="2541665"/>
                </a:lnTo>
                <a:lnTo>
                  <a:pt x="6091473" y="1131782"/>
                </a:lnTo>
                <a:lnTo>
                  <a:pt x="6103789" y="1131782"/>
                </a:lnTo>
                <a:lnTo>
                  <a:pt x="6103789" y="1112765"/>
                </a:lnTo>
                <a:lnTo>
                  <a:pt x="6130034" y="1112765"/>
                </a:lnTo>
                <a:lnTo>
                  <a:pt x="6130034" y="818313"/>
                </a:lnTo>
                <a:lnTo>
                  <a:pt x="6173002" y="818313"/>
                </a:lnTo>
                <a:lnTo>
                  <a:pt x="6173002" y="667492"/>
                </a:lnTo>
                <a:lnTo>
                  <a:pt x="6191843" y="667492"/>
                </a:lnTo>
                <a:lnTo>
                  <a:pt x="6191843" y="648473"/>
                </a:lnTo>
                <a:lnTo>
                  <a:pt x="6210684" y="648473"/>
                </a:lnTo>
                <a:lnTo>
                  <a:pt x="6210684" y="410662"/>
                </a:lnTo>
                <a:lnTo>
                  <a:pt x="6240758" y="410662"/>
                </a:lnTo>
                <a:lnTo>
                  <a:pt x="6240758" y="384400"/>
                </a:lnTo>
                <a:lnTo>
                  <a:pt x="6266394" y="384400"/>
                </a:lnTo>
                <a:lnTo>
                  <a:pt x="6266394" y="355114"/>
                </a:lnTo>
                <a:lnTo>
                  <a:pt x="6288503" y="355114"/>
                </a:lnTo>
                <a:lnTo>
                  <a:pt x="6288503" y="339400"/>
                </a:lnTo>
                <a:lnTo>
                  <a:pt x="6303950" y="339400"/>
                </a:lnTo>
                <a:lnTo>
                  <a:pt x="6303950" y="316483"/>
                </a:lnTo>
                <a:lnTo>
                  <a:pt x="6319584" y="316483"/>
                </a:lnTo>
                <a:close/>
              </a:path>
            </a:pathLst>
          </a:custGeom>
          <a:gradFill>
            <a:gsLst>
              <a:gs pos="0">
                <a:srgbClr val="1D8FE7"/>
              </a:gs>
              <a:gs pos="100000">
                <a:srgbClr val="175BBE"/>
              </a:gs>
            </a:gsLst>
            <a:lin ang="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文本框 44"/>
          <p:cNvSpPr txBox="1"/>
          <p:nvPr/>
        </p:nvSpPr>
        <p:spPr>
          <a:xfrm>
            <a:off x="2245693" y="1205360"/>
            <a:ext cx="11464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国际化视野</a:t>
            </a:r>
          </a:p>
        </p:txBody>
      </p:sp>
      <p:sp>
        <p:nvSpPr>
          <p:cNvPr id="22" name="文本框 46"/>
          <p:cNvSpPr txBox="1"/>
          <p:nvPr/>
        </p:nvSpPr>
        <p:spPr>
          <a:xfrm>
            <a:off x="3860367" y="1000114"/>
            <a:ext cx="18004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独立创新思维</a:t>
            </a:r>
          </a:p>
        </p:txBody>
      </p:sp>
      <p:sp>
        <p:nvSpPr>
          <p:cNvPr id="23" name="文本框 47"/>
          <p:cNvSpPr txBox="1"/>
          <p:nvPr/>
        </p:nvSpPr>
        <p:spPr>
          <a:xfrm>
            <a:off x="5182259" y="151825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精益求精</a:t>
            </a:r>
          </a:p>
        </p:txBody>
      </p:sp>
      <p:sp>
        <p:nvSpPr>
          <p:cNvPr id="24" name="文本框 48"/>
          <p:cNvSpPr txBox="1"/>
          <p:nvPr/>
        </p:nvSpPr>
        <p:spPr>
          <a:xfrm>
            <a:off x="4561498" y="2000296"/>
            <a:ext cx="182934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" panose="020B0606030504020204" pitchFamily="34" charset="0"/>
              </a:rPr>
              <a:t>真诚合作  </a:t>
            </a:r>
            <a:r>
              <a:rPr lang="zh-CN" alt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" panose="020B0606030504020204" pitchFamily="34" charset="0"/>
              </a:rPr>
              <a:t>服务创新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Open Sans" panose="020B0606030504020204" pitchFamily="34" charset="0"/>
            </a:endParaRPr>
          </a:p>
        </p:txBody>
      </p:sp>
      <p:sp>
        <p:nvSpPr>
          <p:cNvPr id="25" name="文本框 53"/>
          <p:cNvSpPr txBox="1"/>
          <p:nvPr/>
        </p:nvSpPr>
        <p:spPr>
          <a:xfrm>
            <a:off x="6654815" y="140293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良好沟通互动</a:t>
            </a:r>
          </a:p>
        </p:txBody>
      </p:sp>
      <p:sp>
        <p:nvSpPr>
          <p:cNvPr id="26" name="文本框 54"/>
          <p:cNvSpPr txBox="1"/>
          <p:nvPr/>
        </p:nvSpPr>
        <p:spPr>
          <a:xfrm>
            <a:off x="1766875" y="232829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 smtClean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追求卓越品质</a:t>
            </a:r>
            <a:endParaRPr lang="zh-CN" altLang="en-US" sz="1800" dirty="0">
              <a:solidFill>
                <a:srgbClr val="175BB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7" name="文本框 55"/>
          <p:cNvSpPr txBox="1"/>
          <p:nvPr/>
        </p:nvSpPr>
        <p:spPr>
          <a:xfrm>
            <a:off x="2871346" y="1620148"/>
            <a:ext cx="133882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25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超越自我</a:t>
            </a:r>
          </a:p>
        </p:txBody>
      </p:sp>
      <p:sp>
        <p:nvSpPr>
          <p:cNvPr id="28" name="文本框 56"/>
          <p:cNvSpPr txBox="1"/>
          <p:nvPr/>
        </p:nvSpPr>
        <p:spPr>
          <a:xfrm>
            <a:off x="801405" y="1685032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共创明天</a:t>
            </a:r>
          </a:p>
        </p:txBody>
      </p:sp>
      <p:pic>
        <p:nvPicPr>
          <p:cNvPr id="29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grpSp>
        <p:nvGrpSpPr>
          <p:cNvPr id="18" name="组合 6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3500058" cy="461665"/>
            <a:chOff x="1508072" y="276180"/>
            <a:chExt cx="10243203" cy="615553"/>
          </a:xfrm>
        </p:grpSpPr>
        <p:sp>
          <p:nvSpPr>
            <p:cNvPr id="3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697853" y="423485"/>
              <a:ext cx="6053422" cy="4682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rgbClr val="175BBE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结语</a:t>
              </a: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31" name="矩形 30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展望未来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2880320" cy="461665"/>
            <a:chOff x="1508072" y="276180"/>
            <a:chExt cx="8429490" cy="615555"/>
          </a:xfrm>
        </p:grpSpPr>
        <p:sp>
          <p:nvSpPr>
            <p:cNvPr id="2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480139" y="386979"/>
              <a:ext cx="4457423" cy="468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22" name="矩形 21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引言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70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grpSp>
        <p:nvGrpSpPr>
          <p:cNvPr id="35" name="组合 17"/>
          <p:cNvGrpSpPr/>
          <p:nvPr/>
        </p:nvGrpSpPr>
        <p:grpSpPr>
          <a:xfrm>
            <a:off x="642910" y="1067160"/>
            <a:ext cx="7643866" cy="3429023"/>
            <a:chOff x="1082826" y="3250678"/>
            <a:chExt cx="2807665" cy="6419016"/>
          </a:xfrm>
          <a:effectLst>
            <a:outerShdw blurRad="254000" sx="105000" sy="105000" algn="ctr" rotWithShape="0">
              <a:prstClr val="black">
                <a:alpha val="25000"/>
              </a:prstClr>
            </a:outerShdw>
          </a:effectLst>
        </p:grpSpPr>
        <p:sp>
          <p:nvSpPr>
            <p:cNvPr id="36" name="矩形: 圆角 5"/>
            <p:cNvSpPr/>
            <p:nvPr/>
          </p:nvSpPr>
          <p:spPr>
            <a:xfrm>
              <a:off x="1082826" y="3250678"/>
              <a:ext cx="2807665" cy="6419016"/>
            </a:xfrm>
            <a:prstGeom prst="roundRect">
              <a:avLst/>
            </a:prstGeom>
            <a:gradFill flip="none" rotWithShape="1">
              <a:gsLst>
                <a:gs pos="100000">
                  <a:srgbClr val="175BBE"/>
                </a:gs>
                <a:gs pos="0">
                  <a:srgbClr val="1D8FE7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1187664" y="3693937"/>
              <a:ext cx="2564463" cy="53063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图书馆作为服务于教学、科研和文化的重要推动者，建立了海量的文献资源。</a:t>
              </a:r>
              <a:endParaRPr lang="en-US" altLang="zh-CN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读者的文献服务</a:t>
              </a:r>
              <a:r>
                <a:rPr lang="en-US" altLang="zh-CN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60%</a:t>
              </a:r>
              <a:r>
                <a:rPr lang="zh-CN" altLang="en-US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是为了写作，其中</a:t>
              </a:r>
              <a:r>
                <a:rPr lang="en-US" altLang="zh-CN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60%</a:t>
              </a:r>
              <a:r>
                <a:rPr lang="zh-CN" altLang="en-US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的时间又用于阅读筛选。</a:t>
              </a:r>
              <a:endParaRPr lang="en-US" altLang="zh-CN" dirty="0" smtClean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dirty="0" smtClean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图书馆需要打造一个高效精准的写作服务平台，从而更好的发挥出海量文献资源的价值，提高学生整体写作素养。</a:t>
              </a:r>
              <a:endParaRPr lang="zh-CN" altLang="en-US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2880320" cy="461665"/>
            <a:chOff x="1508072" y="276180"/>
            <a:chExt cx="8429490" cy="615555"/>
          </a:xfrm>
        </p:grpSpPr>
        <p:sp>
          <p:nvSpPr>
            <p:cNvPr id="2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480139" y="386979"/>
              <a:ext cx="4457423" cy="468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22" name="矩形 21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引言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70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13" name="文本框 3"/>
          <p:cNvSpPr txBox="1"/>
          <p:nvPr/>
        </p:nvSpPr>
        <p:spPr>
          <a:xfrm>
            <a:off x="3071802" y="107155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等线" panose="02010600030101010101" pitchFamily="2" charset="-122"/>
                <a:ea typeface="等线" panose="02010600030101010101" pitchFamily="2" charset="-122"/>
              </a:rPr>
              <a:t>写作平台的设计理念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643042" y="2227717"/>
            <a:ext cx="1164566" cy="119044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资源</a:t>
            </a:r>
            <a:endParaRPr lang="zh-CN" altLang="en-US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427256" y="2286264"/>
            <a:ext cx="1164566" cy="119044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用户</a:t>
            </a:r>
          </a:p>
        </p:txBody>
      </p:sp>
      <p:sp>
        <p:nvSpPr>
          <p:cNvPr id="24" name="椭圆 23"/>
          <p:cNvSpPr/>
          <p:nvPr/>
        </p:nvSpPr>
        <p:spPr>
          <a:xfrm>
            <a:off x="3942315" y="2356881"/>
            <a:ext cx="1164566" cy="119044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写作平台</a:t>
            </a:r>
            <a:endParaRPr lang="zh-CN" altLang="en-US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5" name="下弧形箭头 24"/>
          <p:cNvSpPr/>
          <p:nvPr/>
        </p:nvSpPr>
        <p:spPr>
          <a:xfrm>
            <a:off x="4917328" y="3478313"/>
            <a:ext cx="2092211" cy="500332"/>
          </a:xfrm>
          <a:prstGeom prst="curved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写作工具</a:t>
            </a:r>
            <a:endParaRPr lang="zh-CN" altLang="en-US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6" name="上弧形箭头 25"/>
          <p:cNvSpPr/>
          <p:nvPr/>
        </p:nvSpPr>
        <p:spPr>
          <a:xfrm>
            <a:off x="2547831" y="1785932"/>
            <a:ext cx="2106580" cy="500332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资源重组</a:t>
            </a:r>
            <a:endParaRPr lang="zh-CN" altLang="en-US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7" name="上弧形箭头 26"/>
          <p:cNvSpPr/>
          <p:nvPr/>
        </p:nvSpPr>
        <p:spPr>
          <a:xfrm>
            <a:off x="4814117" y="1891054"/>
            <a:ext cx="2065609" cy="465827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场景服务</a:t>
            </a:r>
            <a:endParaRPr lang="zh-CN" altLang="en-US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8" name="下弧形箭头 27"/>
          <p:cNvSpPr/>
          <p:nvPr/>
        </p:nvSpPr>
        <p:spPr>
          <a:xfrm>
            <a:off x="2469188" y="3485567"/>
            <a:ext cx="1811548" cy="431318"/>
          </a:xfrm>
          <a:prstGeom prst="curved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价值再生</a:t>
            </a:r>
            <a:endParaRPr lang="zh-CN" altLang="en-US" dirty="0">
              <a:solidFill>
                <a:schemeClr val="tx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2880320" cy="461665"/>
            <a:chOff x="1508072" y="276180"/>
            <a:chExt cx="8429490" cy="615555"/>
          </a:xfrm>
        </p:grpSpPr>
        <p:sp>
          <p:nvSpPr>
            <p:cNvPr id="2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480139" y="386979"/>
              <a:ext cx="4457423" cy="468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22" name="矩形 21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引言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70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13" name="文本框 3"/>
          <p:cNvSpPr txBox="1"/>
          <p:nvPr/>
        </p:nvSpPr>
        <p:spPr>
          <a:xfrm>
            <a:off x="2500298" y="252697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等线" panose="02010600030101010101" pitchFamily="2" charset="-122"/>
                <a:ea typeface="等线" panose="02010600030101010101" pitchFamily="2" charset="-122"/>
              </a:rPr>
              <a:t>笔杆写作服务平台的架构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887045"/>
            <a:ext cx="4538236" cy="123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718926"/>
            <a:ext cx="3849917" cy="118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3142" y="1617409"/>
            <a:ext cx="3071475" cy="107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8782" y="785800"/>
            <a:ext cx="1385201" cy="78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2880320" cy="461665"/>
            <a:chOff x="1508072" y="276180"/>
            <a:chExt cx="8429490" cy="615555"/>
          </a:xfrm>
        </p:grpSpPr>
        <p:sp>
          <p:nvSpPr>
            <p:cNvPr id="2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480139" y="386979"/>
              <a:ext cx="4457423" cy="468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22" name="矩形 21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引言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70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13" name="文本框 3"/>
          <p:cNvSpPr txBox="1"/>
          <p:nvPr/>
        </p:nvSpPr>
        <p:spPr>
          <a:xfrm>
            <a:off x="2500298" y="252697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等线" panose="02010600030101010101" pitchFamily="2" charset="-122"/>
                <a:ea typeface="等线" panose="02010600030101010101" pitchFamily="2" charset="-122"/>
              </a:rPr>
              <a:t>笔杆写作服务平台的功能模块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785800"/>
            <a:ext cx="624746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 descr="e7d195523061f1c0205959036996ad55c215b892a7aac5c0B9ADEF7896FB48F2EF97163A2DE1401E1875DEDC438B7864AD24CA23553DBBBD975DAF4CAD4A2592689FFB6CEE59FFA55B2702D0E5EE29CDD5C9987462A1CF621279BC917F1F322D2EB90B77F36688176585F0070D7D31709696B5FBF72F221375B8581425C2C6E016837B3865B85312"/>
          <p:cNvGrpSpPr/>
          <p:nvPr/>
        </p:nvGrpSpPr>
        <p:grpSpPr>
          <a:xfrm>
            <a:off x="755576" y="237877"/>
            <a:ext cx="2880320" cy="461665"/>
            <a:chOff x="1508072" y="276180"/>
            <a:chExt cx="8429490" cy="615555"/>
          </a:xfrm>
        </p:grpSpPr>
        <p:sp>
          <p:nvSpPr>
            <p:cNvPr id="20" name="TextBox 62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 txBox="1"/>
            <p:nvPr/>
          </p:nvSpPr>
          <p:spPr>
            <a:xfrm>
              <a:off x="5480139" y="386979"/>
              <a:ext cx="4457423" cy="468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buNone/>
              </a:pPr>
              <a:endParaRPr lang="en-US" altLang="zh-CN" sz="1400" dirty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22" name="矩形 21" descr="e7d195523061f1c0205959036996ad55c215b892a7aac5c0B9ADEF7896FB48F2EF97163A2DE1401E1875DEDC438B7864AD24CA23553DBBBD975DAF4CAD4A2592689FFB6CEE59FFA55B2702D0E5EE29CDF0034FBECF3F39D9E56CE59B316F8DECE0E2BD70ABFAACF571AD15CF4A370499F686CAF25182A10EFCA9B4565897AC25F109E939A694F130"/>
            <p:cNvSpPr/>
            <p:nvPr/>
          </p:nvSpPr>
          <p:spPr>
            <a:xfrm>
              <a:off x="1508072" y="276180"/>
              <a:ext cx="4256203" cy="615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 smtClean="0">
                  <a:solidFill>
                    <a:srgbClr val="175BB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Open Sans Light" panose="020B0306030504020204" pitchFamily="34" charset="0"/>
                </a:rPr>
                <a:t>引言</a:t>
              </a:r>
              <a:endParaRPr lang="en-US" altLang="zh-CN" sz="2400" dirty="0">
                <a:solidFill>
                  <a:srgbClr val="175BBE"/>
                </a:solidFill>
                <a:latin typeface="等线" panose="02010600030101010101" pitchFamily="2" charset="-122"/>
                <a:ea typeface="等线" panose="02010600030101010101" pitchFamily="2" charset="-122"/>
                <a:cs typeface="Open Sans Light" panose="020B0306030504020204" pitchFamily="34" charset="0"/>
              </a:endParaRPr>
            </a:p>
          </p:txBody>
        </p:sp>
      </p:grpSp>
      <p:pic>
        <p:nvPicPr>
          <p:cNvPr id="70" name="Picture 3" descr="C:\Users\imac\Desktop\logo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8" y="117790"/>
            <a:ext cx="690670" cy="675736"/>
          </a:xfrm>
          <a:prstGeom prst="rect">
            <a:avLst/>
          </a:prstGeom>
          <a:noFill/>
        </p:spPr>
      </p:pic>
      <p:sp>
        <p:nvSpPr>
          <p:cNvPr id="15" name="弧形 14"/>
          <p:cNvSpPr/>
          <p:nvPr/>
        </p:nvSpPr>
        <p:spPr>
          <a:xfrm rot="3247290">
            <a:off x="80678" y="309521"/>
            <a:ext cx="4476325" cy="4531190"/>
          </a:xfrm>
          <a:prstGeom prst="arc">
            <a:avLst>
              <a:gd name="adj1" fmla="val 13172062"/>
              <a:gd name="adj2" fmla="val 2066934"/>
            </a:avLst>
          </a:prstGeom>
          <a:ln w="12700">
            <a:gradFill flip="none" rotWithShape="1">
              <a:gsLst>
                <a:gs pos="100000">
                  <a:schemeClr val="bg1">
                    <a:lumMod val="85000"/>
                    <a:alpha val="25000"/>
                  </a:schemeClr>
                </a:gs>
                <a:gs pos="0">
                  <a:schemeClr val="tx1">
                    <a:lumMod val="95000"/>
                    <a:lumOff val="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1835696" y="1675016"/>
            <a:ext cx="1804961" cy="1804961"/>
          </a:xfrm>
          <a:prstGeom prst="ellipse">
            <a:avLst/>
          </a:prstGeom>
          <a:gradFill flip="none" rotWithShape="1">
            <a:gsLst>
              <a:gs pos="2000">
                <a:srgbClr val="0070C0"/>
              </a:gs>
              <a:gs pos="97000">
                <a:srgbClr val="175BBE"/>
              </a:gs>
            </a:gsLst>
            <a:lin ang="2700000" scaled="1"/>
            <a:tileRect/>
          </a:gradFill>
          <a:ln w="76200">
            <a:noFill/>
          </a:ln>
          <a:effectLst>
            <a:outerShdw blurRad="1270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3600" spc="600" dirty="0" smtClean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构成</a:t>
            </a:r>
            <a:endParaRPr lang="en-US" altLang="zh-CN" sz="3600" spc="6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6205" y="1079942"/>
            <a:ext cx="34097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b="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写作素材库</a:t>
            </a:r>
            <a:endParaRPr lang="zh-CN" altLang="en-US" sz="2800" b="0" spc="6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6205" y="3540338"/>
            <a:ext cx="34097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b="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写作工具</a:t>
            </a:r>
            <a:endParaRPr lang="zh-CN" altLang="en-US" sz="2800" b="0" spc="6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4048" y="2309739"/>
            <a:ext cx="34097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b="0" spc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场景化服务</a:t>
            </a:r>
            <a:endParaRPr lang="zh-CN" altLang="en-US" sz="2800" b="0" spc="600" dirty="0">
              <a:solidFill>
                <a:schemeClr val="tx1">
                  <a:lumMod val="65000"/>
                  <a:lumOff val="3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857620" y="107155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 smtClean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1</a:t>
            </a:r>
            <a:endParaRPr lang="zh-CN" altLang="en-US" sz="2400" dirty="0">
              <a:solidFill>
                <a:srgbClr val="175BBE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4302000" y="2307496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 smtClean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2</a:t>
            </a:r>
            <a:endParaRPr lang="zh-CN" altLang="en-US" sz="2400" dirty="0">
              <a:solidFill>
                <a:srgbClr val="175BBE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857620" y="3531948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400" dirty="0" smtClean="0">
                <a:solidFill>
                  <a:srgbClr val="175BBE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3</a:t>
            </a:r>
            <a:endParaRPr lang="zh-CN" altLang="en-US" sz="2400" dirty="0">
              <a:solidFill>
                <a:srgbClr val="175BBE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288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1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F49100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F49100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F49100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2230</Words>
  <Application>Microsoft Office PowerPoint</Application>
  <PresentationFormat>全屏显示(16:9)</PresentationFormat>
  <Paragraphs>264</Paragraphs>
  <Slides>42</Slides>
  <Notes>38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3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</cp:revision>
  <dcterms:created xsi:type="dcterms:W3CDTF">2016-09-12T12:51:00Z</dcterms:created>
  <dcterms:modified xsi:type="dcterms:W3CDTF">2018-03-12T14:10:23Z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